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1" r:id="rId4"/>
    <p:sldId id="257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2" d="100"/>
          <a:sy n="72" d="100"/>
        </p:scale>
        <p:origin x="-144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C267B5-FD16-EC4D-BE03-7A816628904A}" type="doc">
      <dgm:prSet loTypeId="urn:microsoft.com/office/officeart/2005/8/layout/lProcess2" loCatId="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27CFA2-6EFD-9043-B89A-CDED44F0F122}">
      <dgm:prSet phldrT="[Text]" custT="1"/>
      <dgm:spPr/>
      <dgm:t>
        <a:bodyPr/>
        <a:lstStyle/>
        <a:p>
          <a:endParaRPr lang="en-US" sz="1500" b="1" dirty="0" smtClean="0"/>
        </a:p>
        <a:p>
          <a:r>
            <a:rPr lang="en-US" sz="1500" b="1" dirty="0" smtClean="0"/>
            <a:t>Build</a:t>
          </a:r>
          <a:endParaRPr lang="en-US" sz="1500" b="1" dirty="0"/>
        </a:p>
      </dgm:t>
    </dgm:pt>
    <dgm:pt modelId="{9317F3F0-6D5D-5445-8E8D-E3121F59934C}" type="parTrans" cxnId="{CD10E10E-D1C7-134F-B952-5AF52FC4E690}">
      <dgm:prSet/>
      <dgm:spPr/>
      <dgm:t>
        <a:bodyPr/>
        <a:lstStyle/>
        <a:p>
          <a:endParaRPr lang="en-US" sz="1500" b="1"/>
        </a:p>
      </dgm:t>
    </dgm:pt>
    <dgm:pt modelId="{379C5149-0F22-EB49-B0AB-FEA569BAEBFA}" type="sibTrans" cxnId="{CD10E10E-D1C7-134F-B952-5AF52FC4E690}">
      <dgm:prSet/>
      <dgm:spPr/>
      <dgm:t>
        <a:bodyPr/>
        <a:lstStyle/>
        <a:p>
          <a:endParaRPr lang="en-US" sz="1500" b="1"/>
        </a:p>
      </dgm:t>
    </dgm:pt>
    <dgm:pt modelId="{9CE8FCA8-CB9F-2747-B122-961D46DDC239}">
      <dgm:prSet phldrT="[Text]" custT="1"/>
      <dgm:spPr/>
      <dgm:t>
        <a:bodyPr/>
        <a:lstStyle/>
        <a:p>
          <a:endParaRPr lang="en-US" sz="1500" b="1" dirty="0" smtClean="0"/>
        </a:p>
        <a:p>
          <a:r>
            <a:rPr lang="en-US" sz="1500" b="1" dirty="0" smtClean="0"/>
            <a:t>Alerts</a:t>
          </a:r>
          <a:endParaRPr lang="en-US" sz="1500" b="1" dirty="0"/>
        </a:p>
      </dgm:t>
    </dgm:pt>
    <dgm:pt modelId="{B9EBDE6F-D832-0E4C-B758-6E991D633D1D}" type="parTrans" cxnId="{7FB6DEFD-794F-6D42-ABC3-D08EFCC5F892}">
      <dgm:prSet/>
      <dgm:spPr/>
      <dgm:t>
        <a:bodyPr/>
        <a:lstStyle/>
        <a:p>
          <a:endParaRPr lang="en-US" sz="1500" b="1"/>
        </a:p>
      </dgm:t>
    </dgm:pt>
    <dgm:pt modelId="{A71C425D-7940-8944-BC2B-C3A57B7E47AF}" type="sibTrans" cxnId="{7FB6DEFD-794F-6D42-ABC3-D08EFCC5F892}">
      <dgm:prSet/>
      <dgm:spPr/>
      <dgm:t>
        <a:bodyPr/>
        <a:lstStyle/>
        <a:p>
          <a:endParaRPr lang="en-US" sz="1500" b="1"/>
        </a:p>
      </dgm:t>
    </dgm:pt>
    <dgm:pt modelId="{5E5733B1-5C32-F547-80D4-E4B096BF03CA}">
      <dgm:prSet phldrT="[Text]" custT="1"/>
      <dgm:spPr/>
      <dgm:t>
        <a:bodyPr/>
        <a:lstStyle/>
        <a:p>
          <a:endParaRPr lang="en-US" sz="1400" b="1" dirty="0" smtClean="0"/>
        </a:p>
        <a:p>
          <a:r>
            <a:rPr lang="en-US" sz="1400" b="1" dirty="0" smtClean="0"/>
            <a:t>Targets</a:t>
          </a:r>
          <a:endParaRPr lang="en-US" sz="1400" b="1" dirty="0"/>
        </a:p>
      </dgm:t>
    </dgm:pt>
    <dgm:pt modelId="{6C8B81D9-D539-944F-9F99-348F98F04693}" type="parTrans" cxnId="{99522C1E-E963-F74F-870B-050AAEA14314}">
      <dgm:prSet/>
      <dgm:spPr/>
      <dgm:t>
        <a:bodyPr/>
        <a:lstStyle/>
        <a:p>
          <a:endParaRPr lang="en-US" sz="1500" b="1"/>
        </a:p>
      </dgm:t>
    </dgm:pt>
    <dgm:pt modelId="{615BBBD0-734D-4747-A00F-1D891CEE927D}" type="sibTrans" cxnId="{99522C1E-E963-F74F-870B-050AAEA14314}">
      <dgm:prSet/>
      <dgm:spPr/>
      <dgm:t>
        <a:bodyPr/>
        <a:lstStyle/>
        <a:p>
          <a:endParaRPr lang="en-US" sz="1500" b="1"/>
        </a:p>
      </dgm:t>
    </dgm:pt>
    <dgm:pt modelId="{6EE6BCA1-395C-2C41-A94C-2B1C65CC6957}">
      <dgm:prSet phldrT="[Text]" custT="1"/>
      <dgm:spPr/>
      <dgm:t>
        <a:bodyPr/>
        <a:lstStyle/>
        <a:p>
          <a:endParaRPr lang="en-US" sz="1500" b="1" dirty="0" smtClean="0"/>
        </a:p>
        <a:p>
          <a:r>
            <a:rPr lang="en-US" sz="1500" b="1" dirty="0" smtClean="0"/>
            <a:t>Deploy	</a:t>
          </a:r>
          <a:endParaRPr lang="en-US" sz="1500" b="1" dirty="0"/>
        </a:p>
      </dgm:t>
    </dgm:pt>
    <dgm:pt modelId="{3547A29D-9E07-D141-836B-90C5A2DE0DCC}" type="parTrans" cxnId="{65FA453F-B6CF-9A46-ACFA-F3C301368200}">
      <dgm:prSet/>
      <dgm:spPr/>
      <dgm:t>
        <a:bodyPr/>
        <a:lstStyle/>
        <a:p>
          <a:endParaRPr lang="en-US" sz="1500" b="1"/>
        </a:p>
      </dgm:t>
    </dgm:pt>
    <dgm:pt modelId="{C5465023-652B-4F43-9A20-589604F770F3}" type="sibTrans" cxnId="{65FA453F-B6CF-9A46-ACFA-F3C301368200}">
      <dgm:prSet/>
      <dgm:spPr/>
      <dgm:t>
        <a:bodyPr/>
        <a:lstStyle/>
        <a:p>
          <a:endParaRPr lang="en-US" sz="1500" b="1"/>
        </a:p>
      </dgm:t>
    </dgm:pt>
    <dgm:pt modelId="{C942E63D-5A44-164B-8B41-6AD928937896}">
      <dgm:prSet phldrT="[Text]" custT="1"/>
      <dgm:spPr/>
      <dgm:t>
        <a:bodyPr/>
        <a:lstStyle/>
        <a:p>
          <a:endParaRPr lang="en-US" sz="1500" b="1" dirty="0" smtClean="0"/>
        </a:p>
        <a:p>
          <a:r>
            <a:rPr lang="en-US" sz="1500" b="1" dirty="0" smtClean="0"/>
            <a:t>Config</a:t>
          </a:r>
          <a:endParaRPr lang="en-US" sz="1500" b="1" dirty="0"/>
        </a:p>
      </dgm:t>
    </dgm:pt>
    <dgm:pt modelId="{016853C2-771D-D548-8E3D-FF81DF3C8AB2}" type="parTrans" cxnId="{745E9806-DB6D-784C-9470-465B829F6A58}">
      <dgm:prSet/>
      <dgm:spPr/>
      <dgm:t>
        <a:bodyPr/>
        <a:lstStyle/>
        <a:p>
          <a:endParaRPr lang="en-US" sz="1500" b="1"/>
        </a:p>
      </dgm:t>
    </dgm:pt>
    <dgm:pt modelId="{07E2C42A-D23A-C841-A530-69A50038737F}" type="sibTrans" cxnId="{745E9806-DB6D-784C-9470-465B829F6A58}">
      <dgm:prSet/>
      <dgm:spPr/>
      <dgm:t>
        <a:bodyPr/>
        <a:lstStyle/>
        <a:p>
          <a:endParaRPr lang="en-US" sz="1500" b="1"/>
        </a:p>
      </dgm:t>
    </dgm:pt>
    <dgm:pt modelId="{7E3E1381-781D-3A4C-A117-09FC9BEA0B8F}">
      <dgm:prSet phldrT="[Text]" custT="1"/>
      <dgm:spPr/>
      <dgm:t>
        <a:bodyPr/>
        <a:lstStyle/>
        <a:p>
          <a:endParaRPr lang="en-US" sz="1400" b="1" dirty="0" smtClean="0"/>
        </a:p>
        <a:p>
          <a:r>
            <a:rPr lang="en-US" sz="1400" b="1" dirty="0" smtClean="0"/>
            <a:t>Analyze</a:t>
          </a:r>
          <a:endParaRPr lang="en-US" sz="1400" b="1" dirty="0"/>
        </a:p>
      </dgm:t>
    </dgm:pt>
    <dgm:pt modelId="{ECB48B05-9E13-A24D-81E1-3CC4A6F36F8C}" type="parTrans" cxnId="{5179895A-FA62-6849-BDD4-16B6CA62DD20}">
      <dgm:prSet/>
      <dgm:spPr/>
      <dgm:t>
        <a:bodyPr/>
        <a:lstStyle/>
        <a:p>
          <a:endParaRPr lang="en-US" sz="1500" b="1"/>
        </a:p>
      </dgm:t>
    </dgm:pt>
    <dgm:pt modelId="{B4124CC7-7A73-7E4E-8ADB-D4E27C728A81}" type="sibTrans" cxnId="{5179895A-FA62-6849-BDD4-16B6CA62DD20}">
      <dgm:prSet/>
      <dgm:spPr/>
      <dgm:t>
        <a:bodyPr/>
        <a:lstStyle/>
        <a:p>
          <a:endParaRPr lang="en-US" sz="1500" b="1"/>
        </a:p>
      </dgm:t>
    </dgm:pt>
    <dgm:pt modelId="{FC3ABA4C-ABA9-2F46-9AE7-0BAD80F08F4D}">
      <dgm:prSet phldrT="[Text]" custT="1"/>
      <dgm:spPr/>
      <dgm:t>
        <a:bodyPr/>
        <a:lstStyle/>
        <a:p>
          <a:endParaRPr lang="en-US" sz="1500" b="1" dirty="0" smtClean="0"/>
        </a:p>
        <a:p>
          <a:r>
            <a:rPr lang="en-US" sz="1500" b="1" dirty="0" smtClean="0"/>
            <a:t>Test</a:t>
          </a:r>
          <a:endParaRPr lang="en-US" sz="1500" b="1" dirty="0"/>
        </a:p>
      </dgm:t>
    </dgm:pt>
    <dgm:pt modelId="{340B25A7-3900-234F-999C-B23378BBB59C}" type="parTrans" cxnId="{8EE4E384-643E-1844-8564-7482B9B65E6F}">
      <dgm:prSet/>
      <dgm:spPr/>
      <dgm:t>
        <a:bodyPr/>
        <a:lstStyle/>
        <a:p>
          <a:endParaRPr lang="en-US" sz="1500" b="1"/>
        </a:p>
      </dgm:t>
    </dgm:pt>
    <dgm:pt modelId="{FF8AC673-946C-C147-AD53-D8AE4AB48031}" type="sibTrans" cxnId="{8EE4E384-643E-1844-8564-7482B9B65E6F}">
      <dgm:prSet/>
      <dgm:spPr/>
      <dgm:t>
        <a:bodyPr/>
        <a:lstStyle/>
        <a:p>
          <a:endParaRPr lang="en-US" sz="1500" b="1"/>
        </a:p>
      </dgm:t>
    </dgm:pt>
    <dgm:pt modelId="{3EB526B4-1950-2E42-9ABF-0F6EDAAB74F2}">
      <dgm:prSet phldrT="[Text]" custT="1"/>
      <dgm:spPr/>
      <dgm:t>
        <a:bodyPr/>
        <a:lstStyle/>
        <a:p>
          <a:endParaRPr lang="en-US" sz="1500" b="1" dirty="0" smtClean="0"/>
        </a:p>
        <a:p>
          <a:r>
            <a:rPr lang="en-US" sz="1500" b="1" dirty="0" smtClean="0"/>
            <a:t>Repo</a:t>
          </a:r>
          <a:endParaRPr lang="en-US" sz="1500" b="1" dirty="0"/>
        </a:p>
      </dgm:t>
    </dgm:pt>
    <dgm:pt modelId="{8847416D-CFE9-5F46-B68B-05FB9605CD63}" type="parTrans" cxnId="{7C40A848-E8DB-324E-AE22-C1EC5D9FA550}">
      <dgm:prSet/>
      <dgm:spPr/>
      <dgm:t>
        <a:bodyPr/>
        <a:lstStyle/>
        <a:p>
          <a:endParaRPr lang="en-US" sz="1500" b="1"/>
        </a:p>
      </dgm:t>
    </dgm:pt>
    <dgm:pt modelId="{CB6A7E90-36E8-5543-9191-985D5ABCCC5E}" type="sibTrans" cxnId="{7C40A848-E8DB-324E-AE22-C1EC5D9FA550}">
      <dgm:prSet/>
      <dgm:spPr/>
      <dgm:t>
        <a:bodyPr/>
        <a:lstStyle/>
        <a:p>
          <a:endParaRPr lang="en-US" sz="1500" b="1"/>
        </a:p>
      </dgm:t>
    </dgm:pt>
    <dgm:pt modelId="{2217DA1D-3542-AC42-AD38-FAA4F0F28CB9}">
      <dgm:prSet phldrT="[Text]" custT="1"/>
      <dgm:spPr/>
      <dgm:t>
        <a:bodyPr/>
        <a:lstStyle/>
        <a:p>
          <a:endParaRPr lang="en-US" sz="1500" b="1" dirty="0" smtClean="0"/>
        </a:p>
        <a:p>
          <a:r>
            <a:rPr lang="en-US" sz="1500" b="1" dirty="0" smtClean="0"/>
            <a:t>Pack</a:t>
          </a:r>
          <a:endParaRPr lang="en-US" sz="1500" b="1" dirty="0"/>
        </a:p>
      </dgm:t>
    </dgm:pt>
    <dgm:pt modelId="{37C4C848-67FD-CD4F-B2D6-39510DC963F4}" type="parTrans" cxnId="{68BEE8A7-6F20-3E41-B398-228B47F707AB}">
      <dgm:prSet/>
      <dgm:spPr/>
      <dgm:t>
        <a:bodyPr/>
        <a:lstStyle/>
        <a:p>
          <a:endParaRPr lang="en-US" sz="1500" b="1"/>
        </a:p>
      </dgm:t>
    </dgm:pt>
    <dgm:pt modelId="{95437CCC-3217-334E-931F-ABBEAE829C02}" type="sibTrans" cxnId="{68BEE8A7-6F20-3E41-B398-228B47F707AB}">
      <dgm:prSet/>
      <dgm:spPr/>
      <dgm:t>
        <a:bodyPr/>
        <a:lstStyle/>
        <a:p>
          <a:endParaRPr lang="en-US" sz="1500" b="1"/>
        </a:p>
      </dgm:t>
    </dgm:pt>
    <dgm:pt modelId="{F85BBE7A-83B2-9147-83A4-9B5C716CDC57}">
      <dgm:prSet phldrT="[Text]" custT="1"/>
      <dgm:spPr/>
      <dgm:t>
        <a:bodyPr/>
        <a:lstStyle/>
        <a:p>
          <a:endParaRPr lang="en-US" sz="1500" b="1" dirty="0" smtClean="0"/>
        </a:p>
        <a:p>
          <a:r>
            <a:rPr lang="en-US" sz="1500" b="1" dirty="0" smtClean="0"/>
            <a:t>SCM</a:t>
          </a:r>
        </a:p>
      </dgm:t>
    </dgm:pt>
    <dgm:pt modelId="{71C9807B-575D-2542-A5EB-32675D9A0FB1}" type="parTrans" cxnId="{37AC70E4-EB9F-DB4B-B79C-FE35A8871E98}">
      <dgm:prSet/>
      <dgm:spPr/>
      <dgm:t>
        <a:bodyPr/>
        <a:lstStyle/>
        <a:p>
          <a:endParaRPr lang="en-US" sz="1500" b="1"/>
        </a:p>
      </dgm:t>
    </dgm:pt>
    <dgm:pt modelId="{C36A6DD0-CE58-FE4A-B1ED-C40E54524950}" type="sibTrans" cxnId="{37AC70E4-EB9F-DB4B-B79C-FE35A8871E98}">
      <dgm:prSet/>
      <dgm:spPr/>
      <dgm:t>
        <a:bodyPr/>
        <a:lstStyle/>
        <a:p>
          <a:endParaRPr lang="en-US" sz="1500" b="1"/>
        </a:p>
      </dgm:t>
    </dgm:pt>
    <dgm:pt modelId="{7B35A379-D164-7646-B4D0-0CD073B9D4F5}">
      <dgm:prSet phldrT="[Text]" custT="1"/>
      <dgm:spPr/>
      <dgm:t>
        <a:bodyPr/>
        <a:lstStyle/>
        <a:p>
          <a:endParaRPr lang="en-US" sz="1500" b="1" dirty="0" smtClean="0"/>
        </a:p>
        <a:p>
          <a:r>
            <a:rPr lang="en-US" sz="1500" b="1" dirty="0" smtClean="0"/>
            <a:t>CI</a:t>
          </a:r>
          <a:endParaRPr lang="en-US" sz="1500" b="1" dirty="0"/>
        </a:p>
      </dgm:t>
    </dgm:pt>
    <dgm:pt modelId="{BFD034F8-4470-4242-A30C-32A353B85141}" type="parTrans" cxnId="{16709B3C-80DB-2E4A-8F33-D742921BF45C}">
      <dgm:prSet/>
      <dgm:spPr/>
      <dgm:t>
        <a:bodyPr/>
        <a:lstStyle/>
        <a:p>
          <a:endParaRPr lang="en-US" sz="1500" b="1"/>
        </a:p>
      </dgm:t>
    </dgm:pt>
    <dgm:pt modelId="{702BC927-8F96-594B-86B7-2FDCC3335BAA}" type="sibTrans" cxnId="{16709B3C-80DB-2E4A-8F33-D742921BF45C}">
      <dgm:prSet/>
      <dgm:spPr/>
      <dgm:t>
        <a:bodyPr/>
        <a:lstStyle/>
        <a:p>
          <a:endParaRPr lang="en-US" sz="1500" b="1"/>
        </a:p>
      </dgm:t>
    </dgm:pt>
    <dgm:pt modelId="{6146631F-BC49-1541-B0E7-845E36AA1622}">
      <dgm:prSet phldrT="[Text]" custT="1"/>
      <dgm:spPr/>
      <dgm:t>
        <a:bodyPr/>
        <a:lstStyle/>
        <a:p>
          <a:endParaRPr lang="en-US" sz="1500" b="1" dirty="0" smtClean="0"/>
        </a:p>
        <a:p>
          <a:r>
            <a:rPr lang="en-US" sz="1500" b="1" dirty="0" smtClean="0"/>
            <a:t>ALM</a:t>
          </a:r>
          <a:endParaRPr lang="en-US" sz="1500" b="1" dirty="0"/>
        </a:p>
      </dgm:t>
    </dgm:pt>
    <dgm:pt modelId="{381F4946-B0BC-514A-9359-363B77F3A029}" type="parTrans" cxnId="{49A3D346-C1DC-3C4E-91AE-E441EC48701A}">
      <dgm:prSet/>
      <dgm:spPr/>
      <dgm:t>
        <a:bodyPr/>
        <a:lstStyle/>
        <a:p>
          <a:endParaRPr lang="en-US" sz="1500" b="1"/>
        </a:p>
      </dgm:t>
    </dgm:pt>
    <dgm:pt modelId="{B8020DB6-C890-6143-8CCF-ED94BF3306C4}" type="sibTrans" cxnId="{49A3D346-C1DC-3C4E-91AE-E441EC48701A}">
      <dgm:prSet/>
      <dgm:spPr/>
      <dgm:t>
        <a:bodyPr/>
        <a:lstStyle/>
        <a:p>
          <a:endParaRPr lang="en-US" sz="1500" b="1"/>
        </a:p>
      </dgm:t>
    </dgm:pt>
    <dgm:pt modelId="{BBF17B63-3BF2-174D-8AB1-9AF04C0CF059}" type="pres">
      <dgm:prSet presAssocID="{A7C267B5-FD16-EC4D-BE03-7A816628904A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3EC654D-9096-9847-B271-E9C1CBFF8C60}" type="pres">
      <dgm:prSet presAssocID="{6146631F-BC49-1541-B0E7-845E36AA1622}" presName="compNode" presStyleCnt="0"/>
      <dgm:spPr/>
    </dgm:pt>
    <dgm:pt modelId="{00FBA305-74BC-7F4E-BC9E-FD61B00BBA6F}" type="pres">
      <dgm:prSet presAssocID="{6146631F-BC49-1541-B0E7-845E36AA1622}" presName="aNode" presStyleLbl="bgShp" presStyleIdx="0" presStyleCnt="12"/>
      <dgm:spPr/>
      <dgm:t>
        <a:bodyPr/>
        <a:lstStyle/>
        <a:p>
          <a:endParaRPr lang="en-US"/>
        </a:p>
      </dgm:t>
    </dgm:pt>
    <dgm:pt modelId="{7DB03529-566B-304D-8FD9-3BA50B1C657A}" type="pres">
      <dgm:prSet presAssocID="{6146631F-BC49-1541-B0E7-845E36AA1622}" presName="textNode" presStyleLbl="bgShp" presStyleIdx="0" presStyleCnt="12"/>
      <dgm:spPr/>
      <dgm:t>
        <a:bodyPr/>
        <a:lstStyle/>
        <a:p>
          <a:endParaRPr lang="en-US"/>
        </a:p>
      </dgm:t>
    </dgm:pt>
    <dgm:pt modelId="{81BCAE08-CFBC-FD4D-96A0-1EF62A7A341E}" type="pres">
      <dgm:prSet presAssocID="{6146631F-BC49-1541-B0E7-845E36AA1622}" presName="compChildNode" presStyleCnt="0"/>
      <dgm:spPr/>
    </dgm:pt>
    <dgm:pt modelId="{5C2F4CD6-98C3-E044-BD92-F82D64E74875}" type="pres">
      <dgm:prSet presAssocID="{6146631F-BC49-1541-B0E7-845E36AA1622}" presName="theInnerList" presStyleCnt="0"/>
      <dgm:spPr/>
    </dgm:pt>
    <dgm:pt modelId="{3C207D86-8E3B-2743-A110-E4274B934E08}" type="pres">
      <dgm:prSet presAssocID="{6146631F-BC49-1541-B0E7-845E36AA1622}" presName="aSpace" presStyleCnt="0"/>
      <dgm:spPr/>
    </dgm:pt>
    <dgm:pt modelId="{9B3CC930-9098-364A-8045-813A6ED369A9}" type="pres">
      <dgm:prSet presAssocID="{F85BBE7A-83B2-9147-83A4-9B5C716CDC57}" presName="compNode" presStyleCnt="0"/>
      <dgm:spPr/>
    </dgm:pt>
    <dgm:pt modelId="{2B913851-3302-0042-A5AC-C152E90F0776}" type="pres">
      <dgm:prSet presAssocID="{F85BBE7A-83B2-9147-83A4-9B5C716CDC57}" presName="aNode" presStyleLbl="bgShp" presStyleIdx="1" presStyleCnt="12"/>
      <dgm:spPr/>
      <dgm:t>
        <a:bodyPr/>
        <a:lstStyle/>
        <a:p>
          <a:endParaRPr lang="en-US"/>
        </a:p>
      </dgm:t>
    </dgm:pt>
    <dgm:pt modelId="{1E03320F-9B91-E54E-9580-EC209097A101}" type="pres">
      <dgm:prSet presAssocID="{F85BBE7A-83B2-9147-83A4-9B5C716CDC57}" presName="textNode" presStyleLbl="bgShp" presStyleIdx="1" presStyleCnt="12"/>
      <dgm:spPr/>
      <dgm:t>
        <a:bodyPr/>
        <a:lstStyle/>
        <a:p>
          <a:endParaRPr lang="en-US"/>
        </a:p>
      </dgm:t>
    </dgm:pt>
    <dgm:pt modelId="{190FEC3F-DDA5-F042-B513-4756BDB6A57D}" type="pres">
      <dgm:prSet presAssocID="{F85BBE7A-83B2-9147-83A4-9B5C716CDC57}" presName="compChildNode" presStyleCnt="0"/>
      <dgm:spPr/>
    </dgm:pt>
    <dgm:pt modelId="{B6ADD173-0524-5649-9EE5-E728FC9915EA}" type="pres">
      <dgm:prSet presAssocID="{F85BBE7A-83B2-9147-83A4-9B5C716CDC57}" presName="theInnerList" presStyleCnt="0"/>
      <dgm:spPr/>
    </dgm:pt>
    <dgm:pt modelId="{06F999D6-9BA7-CA43-BE0C-A2FA80838AC8}" type="pres">
      <dgm:prSet presAssocID="{F85BBE7A-83B2-9147-83A4-9B5C716CDC57}" presName="aSpace" presStyleCnt="0"/>
      <dgm:spPr/>
    </dgm:pt>
    <dgm:pt modelId="{E485D561-5C41-BA4C-B9AA-29CE8B45CC3D}" type="pres">
      <dgm:prSet presAssocID="{B627CFA2-6EFD-9043-B89A-CDED44F0F122}" presName="compNode" presStyleCnt="0"/>
      <dgm:spPr/>
    </dgm:pt>
    <dgm:pt modelId="{C26422DA-6947-BC43-87C9-7E7608D9BAE0}" type="pres">
      <dgm:prSet presAssocID="{B627CFA2-6EFD-9043-B89A-CDED44F0F122}" presName="aNode" presStyleLbl="bgShp" presStyleIdx="2" presStyleCnt="12"/>
      <dgm:spPr/>
      <dgm:t>
        <a:bodyPr/>
        <a:lstStyle/>
        <a:p>
          <a:endParaRPr lang="en-US"/>
        </a:p>
      </dgm:t>
    </dgm:pt>
    <dgm:pt modelId="{666242C0-2B67-C84F-9357-74A02A7DA6FB}" type="pres">
      <dgm:prSet presAssocID="{B627CFA2-6EFD-9043-B89A-CDED44F0F122}" presName="textNode" presStyleLbl="bgShp" presStyleIdx="2" presStyleCnt="12"/>
      <dgm:spPr/>
      <dgm:t>
        <a:bodyPr/>
        <a:lstStyle/>
        <a:p>
          <a:endParaRPr lang="en-US"/>
        </a:p>
      </dgm:t>
    </dgm:pt>
    <dgm:pt modelId="{200FCBE8-40A5-F641-96FD-B1D44D48CE89}" type="pres">
      <dgm:prSet presAssocID="{B627CFA2-6EFD-9043-B89A-CDED44F0F122}" presName="compChildNode" presStyleCnt="0"/>
      <dgm:spPr/>
    </dgm:pt>
    <dgm:pt modelId="{38EAAD9D-0088-6347-9EE0-637F1C3C4FF3}" type="pres">
      <dgm:prSet presAssocID="{B627CFA2-6EFD-9043-B89A-CDED44F0F122}" presName="theInnerList" presStyleCnt="0"/>
      <dgm:spPr/>
    </dgm:pt>
    <dgm:pt modelId="{DD3719F5-DD7C-8843-914A-A64E20769124}" type="pres">
      <dgm:prSet presAssocID="{B627CFA2-6EFD-9043-B89A-CDED44F0F122}" presName="aSpace" presStyleCnt="0"/>
      <dgm:spPr/>
    </dgm:pt>
    <dgm:pt modelId="{4466316D-7A4A-6542-961F-EA2FC4F7E2C8}" type="pres">
      <dgm:prSet presAssocID="{7B35A379-D164-7646-B4D0-0CD073B9D4F5}" presName="compNode" presStyleCnt="0"/>
      <dgm:spPr/>
    </dgm:pt>
    <dgm:pt modelId="{135D34E4-8F5F-2642-93E3-CA4FE37C3ABB}" type="pres">
      <dgm:prSet presAssocID="{7B35A379-D164-7646-B4D0-0CD073B9D4F5}" presName="aNode" presStyleLbl="bgShp" presStyleIdx="3" presStyleCnt="12"/>
      <dgm:spPr/>
      <dgm:t>
        <a:bodyPr/>
        <a:lstStyle/>
        <a:p>
          <a:endParaRPr lang="en-US"/>
        </a:p>
      </dgm:t>
    </dgm:pt>
    <dgm:pt modelId="{708441A5-B6B4-1846-93D8-389FB7CF65C3}" type="pres">
      <dgm:prSet presAssocID="{7B35A379-D164-7646-B4D0-0CD073B9D4F5}" presName="textNode" presStyleLbl="bgShp" presStyleIdx="3" presStyleCnt="12"/>
      <dgm:spPr/>
      <dgm:t>
        <a:bodyPr/>
        <a:lstStyle/>
        <a:p>
          <a:endParaRPr lang="en-US"/>
        </a:p>
      </dgm:t>
    </dgm:pt>
    <dgm:pt modelId="{60A64CCC-9E6B-B74F-B1BA-8DF2ED1721E7}" type="pres">
      <dgm:prSet presAssocID="{7B35A379-D164-7646-B4D0-0CD073B9D4F5}" presName="compChildNode" presStyleCnt="0"/>
      <dgm:spPr/>
    </dgm:pt>
    <dgm:pt modelId="{5F1F0BA5-5CB8-CF4C-BA9D-45031E2979A6}" type="pres">
      <dgm:prSet presAssocID="{7B35A379-D164-7646-B4D0-0CD073B9D4F5}" presName="theInnerList" presStyleCnt="0"/>
      <dgm:spPr/>
    </dgm:pt>
    <dgm:pt modelId="{FE933EF1-382B-6E43-9DDB-F75CE805AFA9}" type="pres">
      <dgm:prSet presAssocID="{7B35A379-D164-7646-B4D0-0CD073B9D4F5}" presName="aSpace" presStyleCnt="0"/>
      <dgm:spPr/>
    </dgm:pt>
    <dgm:pt modelId="{C6A93412-B804-D149-B144-DD0A15BEC34E}" type="pres">
      <dgm:prSet presAssocID="{2217DA1D-3542-AC42-AD38-FAA4F0F28CB9}" presName="compNode" presStyleCnt="0"/>
      <dgm:spPr/>
    </dgm:pt>
    <dgm:pt modelId="{7C44460D-BEE2-2149-991B-7339F8B0FE66}" type="pres">
      <dgm:prSet presAssocID="{2217DA1D-3542-AC42-AD38-FAA4F0F28CB9}" presName="aNode" presStyleLbl="bgShp" presStyleIdx="4" presStyleCnt="12"/>
      <dgm:spPr/>
      <dgm:t>
        <a:bodyPr/>
        <a:lstStyle/>
        <a:p>
          <a:endParaRPr lang="en-US"/>
        </a:p>
      </dgm:t>
    </dgm:pt>
    <dgm:pt modelId="{CADB7F9A-BDE1-5C46-82F6-BBFB1C01C599}" type="pres">
      <dgm:prSet presAssocID="{2217DA1D-3542-AC42-AD38-FAA4F0F28CB9}" presName="textNode" presStyleLbl="bgShp" presStyleIdx="4" presStyleCnt="12"/>
      <dgm:spPr/>
      <dgm:t>
        <a:bodyPr/>
        <a:lstStyle/>
        <a:p>
          <a:endParaRPr lang="en-US"/>
        </a:p>
      </dgm:t>
    </dgm:pt>
    <dgm:pt modelId="{80FBAC99-FAA1-5A4F-BCAF-9026B0761BE9}" type="pres">
      <dgm:prSet presAssocID="{2217DA1D-3542-AC42-AD38-FAA4F0F28CB9}" presName="compChildNode" presStyleCnt="0"/>
      <dgm:spPr/>
    </dgm:pt>
    <dgm:pt modelId="{32C31C64-1966-B84E-90A6-E244BCB44DCB}" type="pres">
      <dgm:prSet presAssocID="{2217DA1D-3542-AC42-AD38-FAA4F0F28CB9}" presName="theInnerList" presStyleCnt="0"/>
      <dgm:spPr/>
    </dgm:pt>
    <dgm:pt modelId="{9075DD0E-5FD7-8E4A-9489-19477DF90F58}" type="pres">
      <dgm:prSet presAssocID="{2217DA1D-3542-AC42-AD38-FAA4F0F28CB9}" presName="aSpace" presStyleCnt="0"/>
      <dgm:spPr/>
    </dgm:pt>
    <dgm:pt modelId="{C7C24589-43EA-2D40-9B38-C5714AFC0C06}" type="pres">
      <dgm:prSet presAssocID="{3EB526B4-1950-2E42-9ABF-0F6EDAAB74F2}" presName="compNode" presStyleCnt="0"/>
      <dgm:spPr/>
    </dgm:pt>
    <dgm:pt modelId="{942BBB57-CCE6-8547-B3C4-132899857AAC}" type="pres">
      <dgm:prSet presAssocID="{3EB526B4-1950-2E42-9ABF-0F6EDAAB74F2}" presName="aNode" presStyleLbl="bgShp" presStyleIdx="5" presStyleCnt="12"/>
      <dgm:spPr/>
      <dgm:t>
        <a:bodyPr/>
        <a:lstStyle/>
        <a:p>
          <a:endParaRPr lang="en-US"/>
        </a:p>
      </dgm:t>
    </dgm:pt>
    <dgm:pt modelId="{F02398FC-C6C3-F644-9874-39CCD898C8E5}" type="pres">
      <dgm:prSet presAssocID="{3EB526B4-1950-2E42-9ABF-0F6EDAAB74F2}" presName="textNode" presStyleLbl="bgShp" presStyleIdx="5" presStyleCnt="12"/>
      <dgm:spPr/>
      <dgm:t>
        <a:bodyPr/>
        <a:lstStyle/>
        <a:p>
          <a:endParaRPr lang="en-US"/>
        </a:p>
      </dgm:t>
    </dgm:pt>
    <dgm:pt modelId="{722C2ABE-BD2D-5143-9276-42D79AC89709}" type="pres">
      <dgm:prSet presAssocID="{3EB526B4-1950-2E42-9ABF-0F6EDAAB74F2}" presName="compChildNode" presStyleCnt="0"/>
      <dgm:spPr/>
    </dgm:pt>
    <dgm:pt modelId="{03275F9D-62C6-5245-B5E8-DBE43F7D26F1}" type="pres">
      <dgm:prSet presAssocID="{3EB526B4-1950-2E42-9ABF-0F6EDAAB74F2}" presName="theInnerList" presStyleCnt="0"/>
      <dgm:spPr/>
    </dgm:pt>
    <dgm:pt modelId="{1A044BA2-AABA-A141-9BF7-060CD0B52DF4}" type="pres">
      <dgm:prSet presAssocID="{3EB526B4-1950-2E42-9ABF-0F6EDAAB74F2}" presName="aSpace" presStyleCnt="0"/>
      <dgm:spPr/>
    </dgm:pt>
    <dgm:pt modelId="{5BF2AB6B-7AD1-FF4B-8BD4-C47E88FF6377}" type="pres">
      <dgm:prSet presAssocID="{FC3ABA4C-ABA9-2F46-9AE7-0BAD80F08F4D}" presName="compNode" presStyleCnt="0"/>
      <dgm:spPr/>
    </dgm:pt>
    <dgm:pt modelId="{F75F8247-6329-AF41-A0B6-DF3F6C3A0DFE}" type="pres">
      <dgm:prSet presAssocID="{FC3ABA4C-ABA9-2F46-9AE7-0BAD80F08F4D}" presName="aNode" presStyleLbl="bgShp" presStyleIdx="6" presStyleCnt="12"/>
      <dgm:spPr/>
      <dgm:t>
        <a:bodyPr/>
        <a:lstStyle/>
        <a:p>
          <a:endParaRPr lang="en-US"/>
        </a:p>
      </dgm:t>
    </dgm:pt>
    <dgm:pt modelId="{306A5D7F-EE3A-5F44-9BFE-03BD2E24D3DD}" type="pres">
      <dgm:prSet presAssocID="{FC3ABA4C-ABA9-2F46-9AE7-0BAD80F08F4D}" presName="textNode" presStyleLbl="bgShp" presStyleIdx="6" presStyleCnt="12"/>
      <dgm:spPr/>
      <dgm:t>
        <a:bodyPr/>
        <a:lstStyle/>
        <a:p>
          <a:endParaRPr lang="en-US"/>
        </a:p>
      </dgm:t>
    </dgm:pt>
    <dgm:pt modelId="{3C996D09-CA05-1A4F-B3BA-78ECAAB5CE2A}" type="pres">
      <dgm:prSet presAssocID="{FC3ABA4C-ABA9-2F46-9AE7-0BAD80F08F4D}" presName="compChildNode" presStyleCnt="0"/>
      <dgm:spPr/>
    </dgm:pt>
    <dgm:pt modelId="{2FD32F5B-ED71-D440-96D5-69730678F195}" type="pres">
      <dgm:prSet presAssocID="{FC3ABA4C-ABA9-2F46-9AE7-0BAD80F08F4D}" presName="theInnerList" presStyleCnt="0"/>
      <dgm:spPr/>
    </dgm:pt>
    <dgm:pt modelId="{417C200B-9B55-EC4B-9E16-3A2764173639}" type="pres">
      <dgm:prSet presAssocID="{FC3ABA4C-ABA9-2F46-9AE7-0BAD80F08F4D}" presName="aSpace" presStyleCnt="0"/>
      <dgm:spPr/>
    </dgm:pt>
    <dgm:pt modelId="{366C2D7F-4490-3646-97D4-8A8666CA1B88}" type="pres">
      <dgm:prSet presAssocID="{7E3E1381-781D-3A4C-A117-09FC9BEA0B8F}" presName="compNode" presStyleCnt="0"/>
      <dgm:spPr/>
    </dgm:pt>
    <dgm:pt modelId="{F4B63804-F86C-D444-9867-981FA6D0D17C}" type="pres">
      <dgm:prSet presAssocID="{7E3E1381-781D-3A4C-A117-09FC9BEA0B8F}" presName="aNode" presStyleLbl="bgShp" presStyleIdx="7" presStyleCnt="12"/>
      <dgm:spPr/>
      <dgm:t>
        <a:bodyPr/>
        <a:lstStyle/>
        <a:p>
          <a:endParaRPr lang="en-US"/>
        </a:p>
      </dgm:t>
    </dgm:pt>
    <dgm:pt modelId="{6DAFFD6C-CFF2-814E-8CE7-38CFAE93500A}" type="pres">
      <dgm:prSet presAssocID="{7E3E1381-781D-3A4C-A117-09FC9BEA0B8F}" presName="textNode" presStyleLbl="bgShp" presStyleIdx="7" presStyleCnt="12"/>
      <dgm:spPr/>
      <dgm:t>
        <a:bodyPr/>
        <a:lstStyle/>
        <a:p>
          <a:endParaRPr lang="en-US"/>
        </a:p>
      </dgm:t>
    </dgm:pt>
    <dgm:pt modelId="{9221A9FA-5F24-DA4A-9A69-2087AFAAA629}" type="pres">
      <dgm:prSet presAssocID="{7E3E1381-781D-3A4C-A117-09FC9BEA0B8F}" presName="compChildNode" presStyleCnt="0"/>
      <dgm:spPr/>
    </dgm:pt>
    <dgm:pt modelId="{642DD55C-04F9-6249-9B23-F8F01B0EBBEE}" type="pres">
      <dgm:prSet presAssocID="{7E3E1381-781D-3A4C-A117-09FC9BEA0B8F}" presName="theInnerList" presStyleCnt="0"/>
      <dgm:spPr/>
    </dgm:pt>
    <dgm:pt modelId="{FC3EE7A7-3C5C-984A-8882-CA0547F7C3B7}" type="pres">
      <dgm:prSet presAssocID="{7E3E1381-781D-3A4C-A117-09FC9BEA0B8F}" presName="aSpace" presStyleCnt="0"/>
      <dgm:spPr/>
    </dgm:pt>
    <dgm:pt modelId="{1F5E0D09-E314-624E-BF28-186C63740287}" type="pres">
      <dgm:prSet presAssocID="{C942E63D-5A44-164B-8B41-6AD928937896}" presName="compNode" presStyleCnt="0"/>
      <dgm:spPr/>
    </dgm:pt>
    <dgm:pt modelId="{B2813B82-924A-8A43-A09C-5AC3C4F3C0A5}" type="pres">
      <dgm:prSet presAssocID="{C942E63D-5A44-164B-8B41-6AD928937896}" presName="aNode" presStyleLbl="bgShp" presStyleIdx="8" presStyleCnt="12"/>
      <dgm:spPr/>
      <dgm:t>
        <a:bodyPr/>
        <a:lstStyle/>
        <a:p>
          <a:endParaRPr lang="en-US"/>
        </a:p>
      </dgm:t>
    </dgm:pt>
    <dgm:pt modelId="{578F9CDA-59C1-594E-8CEA-04D03423340B}" type="pres">
      <dgm:prSet presAssocID="{C942E63D-5A44-164B-8B41-6AD928937896}" presName="textNode" presStyleLbl="bgShp" presStyleIdx="8" presStyleCnt="12"/>
      <dgm:spPr/>
      <dgm:t>
        <a:bodyPr/>
        <a:lstStyle/>
        <a:p>
          <a:endParaRPr lang="en-US"/>
        </a:p>
      </dgm:t>
    </dgm:pt>
    <dgm:pt modelId="{060F3A4C-A769-EB48-B900-F0C935A53580}" type="pres">
      <dgm:prSet presAssocID="{C942E63D-5A44-164B-8B41-6AD928937896}" presName="compChildNode" presStyleCnt="0"/>
      <dgm:spPr/>
    </dgm:pt>
    <dgm:pt modelId="{3D83258C-14B0-5644-B85B-E3F72D659458}" type="pres">
      <dgm:prSet presAssocID="{C942E63D-5A44-164B-8B41-6AD928937896}" presName="theInnerList" presStyleCnt="0"/>
      <dgm:spPr/>
    </dgm:pt>
    <dgm:pt modelId="{D7E19416-A66C-434B-834A-12A289659EBC}" type="pres">
      <dgm:prSet presAssocID="{C942E63D-5A44-164B-8B41-6AD928937896}" presName="aSpace" presStyleCnt="0"/>
      <dgm:spPr/>
    </dgm:pt>
    <dgm:pt modelId="{A3761049-88BB-A649-9CBC-FF55F59113EA}" type="pres">
      <dgm:prSet presAssocID="{6EE6BCA1-395C-2C41-A94C-2B1C65CC6957}" presName="compNode" presStyleCnt="0"/>
      <dgm:spPr/>
    </dgm:pt>
    <dgm:pt modelId="{61AA168F-98C6-234F-8DFB-D9DD19324872}" type="pres">
      <dgm:prSet presAssocID="{6EE6BCA1-395C-2C41-A94C-2B1C65CC6957}" presName="aNode" presStyleLbl="bgShp" presStyleIdx="9" presStyleCnt="12" custLinFactNeighborX="3926"/>
      <dgm:spPr/>
      <dgm:t>
        <a:bodyPr/>
        <a:lstStyle/>
        <a:p>
          <a:endParaRPr lang="en-US"/>
        </a:p>
      </dgm:t>
    </dgm:pt>
    <dgm:pt modelId="{DF398D65-2F63-B04F-AE87-A5410379C0D1}" type="pres">
      <dgm:prSet presAssocID="{6EE6BCA1-395C-2C41-A94C-2B1C65CC6957}" presName="textNode" presStyleLbl="bgShp" presStyleIdx="9" presStyleCnt="12"/>
      <dgm:spPr/>
      <dgm:t>
        <a:bodyPr/>
        <a:lstStyle/>
        <a:p>
          <a:endParaRPr lang="en-US"/>
        </a:p>
      </dgm:t>
    </dgm:pt>
    <dgm:pt modelId="{F38735EA-8E4D-4D40-9142-F3A66BE14630}" type="pres">
      <dgm:prSet presAssocID="{6EE6BCA1-395C-2C41-A94C-2B1C65CC6957}" presName="compChildNode" presStyleCnt="0"/>
      <dgm:spPr/>
    </dgm:pt>
    <dgm:pt modelId="{C90C5A5C-E27B-A749-80FC-EF27966405B4}" type="pres">
      <dgm:prSet presAssocID="{6EE6BCA1-395C-2C41-A94C-2B1C65CC6957}" presName="theInnerList" presStyleCnt="0"/>
      <dgm:spPr/>
    </dgm:pt>
    <dgm:pt modelId="{A7DE0E02-F617-DA44-BE15-D3DFB0A65540}" type="pres">
      <dgm:prSet presAssocID="{6EE6BCA1-395C-2C41-A94C-2B1C65CC6957}" presName="aSpace" presStyleCnt="0"/>
      <dgm:spPr/>
    </dgm:pt>
    <dgm:pt modelId="{76D23BF6-D262-C74A-9FB6-A69911D1B852}" type="pres">
      <dgm:prSet presAssocID="{9CE8FCA8-CB9F-2747-B122-961D46DDC239}" presName="compNode" presStyleCnt="0"/>
      <dgm:spPr/>
    </dgm:pt>
    <dgm:pt modelId="{3E6C10C5-9C28-3141-83E6-AC9495A44BCD}" type="pres">
      <dgm:prSet presAssocID="{9CE8FCA8-CB9F-2747-B122-961D46DDC239}" presName="aNode" presStyleLbl="bgShp" presStyleIdx="10" presStyleCnt="12"/>
      <dgm:spPr/>
      <dgm:t>
        <a:bodyPr/>
        <a:lstStyle/>
        <a:p>
          <a:endParaRPr lang="en-US"/>
        </a:p>
      </dgm:t>
    </dgm:pt>
    <dgm:pt modelId="{7DE6E0A0-22AC-9946-83E3-364B46CF0ED5}" type="pres">
      <dgm:prSet presAssocID="{9CE8FCA8-CB9F-2747-B122-961D46DDC239}" presName="textNode" presStyleLbl="bgShp" presStyleIdx="10" presStyleCnt="12"/>
      <dgm:spPr/>
      <dgm:t>
        <a:bodyPr/>
        <a:lstStyle/>
        <a:p>
          <a:endParaRPr lang="en-US"/>
        </a:p>
      </dgm:t>
    </dgm:pt>
    <dgm:pt modelId="{F16E8C74-5723-724A-BA36-811EF6F46458}" type="pres">
      <dgm:prSet presAssocID="{9CE8FCA8-CB9F-2747-B122-961D46DDC239}" presName="compChildNode" presStyleCnt="0"/>
      <dgm:spPr/>
    </dgm:pt>
    <dgm:pt modelId="{DAB529A9-1230-7E45-93EE-973BEE1C8AC3}" type="pres">
      <dgm:prSet presAssocID="{9CE8FCA8-CB9F-2747-B122-961D46DDC239}" presName="theInnerList" presStyleCnt="0"/>
      <dgm:spPr/>
    </dgm:pt>
    <dgm:pt modelId="{12849CDB-74C8-0D45-977A-B9D9082D71A1}" type="pres">
      <dgm:prSet presAssocID="{9CE8FCA8-CB9F-2747-B122-961D46DDC239}" presName="aSpace" presStyleCnt="0"/>
      <dgm:spPr/>
    </dgm:pt>
    <dgm:pt modelId="{CBF9F6B5-7315-4240-A571-31B25B8D9F93}" type="pres">
      <dgm:prSet presAssocID="{5E5733B1-5C32-F547-80D4-E4B096BF03CA}" presName="compNode" presStyleCnt="0"/>
      <dgm:spPr/>
    </dgm:pt>
    <dgm:pt modelId="{5698ACED-139F-2045-B418-094D89CA2898}" type="pres">
      <dgm:prSet presAssocID="{5E5733B1-5C32-F547-80D4-E4B096BF03CA}" presName="aNode" presStyleLbl="bgShp" presStyleIdx="11" presStyleCnt="12"/>
      <dgm:spPr/>
      <dgm:t>
        <a:bodyPr/>
        <a:lstStyle/>
        <a:p>
          <a:endParaRPr lang="en-US"/>
        </a:p>
      </dgm:t>
    </dgm:pt>
    <dgm:pt modelId="{142AF9BA-48D6-C244-83B4-0A219E38E665}" type="pres">
      <dgm:prSet presAssocID="{5E5733B1-5C32-F547-80D4-E4B096BF03CA}" presName="textNode" presStyleLbl="bgShp" presStyleIdx="11" presStyleCnt="12"/>
      <dgm:spPr/>
      <dgm:t>
        <a:bodyPr/>
        <a:lstStyle/>
        <a:p>
          <a:endParaRPr lang="en-US"/>
        </a:p>
      </dgm:t>
    </dgm:pt>
    <dgm:pt modelId="{42D93733-D08D-BB4C-A1F4-667D4EC7A873}" type="pres">
      <dgm:prSet presAssocID="{5E5733B1-5C32-F547-80D4-E4B096BF03CA}" presName="compChildNode" presStyleCnt="0"/>
      <dgm:spPr/>
    </dgm:pt>
    <dgm:pt modelId="{46C43033-01C5-BC44-AA21-8CC8FA4EF26E}" type="pres">
      <dgm:prSet presAssocID="{5E5733B1-5C32-F547-80D4-E4B096BF03CA}" presName="theInnerList" presStyleCnt="0"/>
      <dgm:spPr/>
    </dgm:pt>
  </dgm:ptLst>
  <dgm:cxnLst>
    <dgm:cxn modelId="{1CBD777D-D415-2746-883E-AD2E533BF6F7}" type="presOf" srcId="{B627CFA2-6EFD-9043-B89A-CDED44F0F122}" destId="{666242C0-2B67-C84F-9357-74A02A7DA6FB}" srcOrd="1" destOrd="0" presId="urn:microsoft.com/office/officeart/2005/8/layout/lProcess2"/>
    <dgm:cxn modelId="{B1DB6C8A-62C0-0E44-A7DB-B8276F30C3F6}" type="presOf" srcId="{6EE6BCA1-395C-2C41-A94C-2B1C65CC6957}" destId="{61AA168F-98C6-234F-8DFB-D9DD19324872}" srcOrd="0" destOrd="0" presId="urn:microsoft.com/office/officeart/2005/8/layout/lProcess2"/>
    <dgm:cxn modelId="{7FB6DEFD-794F-6D42-ABC3-D08EFCC5F892}" srcId="{A7C267B5-FD16-EC4D-BE03-7A816628904A}" destId="{9CE8FCA8-CB9F-2747-B122-961D46DDC239}" srcOrd="10" destOrd="0" parTransId="{B9EBDE6F-D832-0E4C-B758-6E991D633D1D}" sibTransId="{A71C425D-7940-8944-BC2B-C3A57B7E47AF}"/>
    <dgm:cxn modelId="{5179895A-FA62-6849-BDD4-16B6CA62DD20}" srcId="{A7C267B5-FD16-EC4D-BE03-7A816628904A}" destId="{7E3E1381-781D-3A4C-A117-09FC9BEA0B8F}" srcOrd="7" destOrd="0" parTransId="{ECB48B05-9E13-A24D-81E1-3CC4A6F36F8C}" sibTransId="{B4124CC7-7A73-7E4E-8ADB-D4E27C728A81}"/>
    <dgm:cxn modelId="{4DF782CF-A9EF-5040-93D1-E613502A6B4A}" type="presOf" srcId="{FC3ABA4C-ABA9-2F46-9AE7-0BAD80F08F4D}" destId="{F75F8247-6329-AF41-A0B6-DF3F6C3A0DFE}" srcOrd="0" destOrd="0" presId="urn:microsoft.com/office/officeart/2005/8/layout/lProcess2"/>
    <dgm:cxn modelId="{E6E74230-81A9-7446-9EBA-64AC0E786338}" type="presOf" srcId="{F85BBE7A-83B2-9147-83A4-9B5C716CDC57}" destId="{2B913851-3302-0042-A5AC-C152E90F0776}" srcOrd="0" destOrd="0" presId="urn:microsoft.com/office/officeart/2005/8/layout/lProcess2"/>
    <dgm:cxn modelId="{ACDB4A5A-B6B1-3140-BE8D-FC8E24FEBBA9}" type="presOf" srcId="{9CE8FCA8-CB9F-2747-B122-961D46DDC239}" destId="{3E6C10C5-9C28-3141-83E6-AC9495A44BCD}" srcOrd="0" destOrd="0" presId="urn:microsoft.com/office/officeart/2005/8/layout/lProcess2"/>
    <dgm:cxn modelId="{37AC70E4-EB9F-DB4B-B79C-FE35A8871E98}" srcId="{A7C267B5-FD16-EC4D-BE03-7A816628904A}" destId="{F85BBE7A-83B2-9147-83A4-9B5C716CDC57}" srcOrd="1" destOrd="0" parTransId="{71C9807B-575D-2542-A5EB-32675D9A0FB1}" sibTransId="{C36A6DD0-CE58-FE4A-B1ED-C40E54524950}"/>
    <dgm:cxn modelId="{65FA453F-B6CF-9A46-ACFA-F3C301368200}" srcId="{A7C267B5-FD16-EC4D-BE03-7A816628904A}" destId="{6EE6BCA1-395C-2C41-A94C-2B1C65CC6957}" srcOrd="9" destOrd="0" parTransId="{3547A29D-9E07-D141-836B-90C5A2DE0DCC}" sibTransId="{C5465023-652B-4F43-9A20-589604F770F3}"/>
    <dgm:cxn modelId="{22A0EF5C-7CCF-0D4E-A07A-0112048369ED}" type="presOf" srcId="{B627CFA2-6EFD-9043-B89A-CDED44F0F122}" destId="{C26422DA-6947-BC43-87C9-7E7608D9BAE0}" srcOrd="0" destOrd="0" presId="urn:microsoft.com/office/officeart/2005/8/layout/lProcess2"/>
    <dgm:cxn modelId="{8EE4E384-643E-1844-8564-7482B9B65E6F}" srcId="{A7C267B5-FD16-EC4D-BE03-7A816628904A}" destId="{FC3ABA4C-ABA9-2F46-9AE7-0BAD80F08F4D}" srcOrd="6" destOrd="0" parTransId="{340B25A7-3900-234F-999C-B23378BBB59C}" sibTransId="{FF8AC673-946C-C147-AD53-D8AE4AB48031}"/>
    <dgm:cxn modelId="{318E6888-66F7-F64D-93ED-C8F80AD3C5CD}" type="presOf" srcId="{F85BBE7A-83B2-9147-83A4-9B5C716CDC57}" destId="{1E03320F-9B91-E54E-9580-EC209097A101}" srcOrd="1" destOrd="0" presId="urn:microsoft.com/office/officeart/2005/8/layout/lProcess2"/>
    <dgm:cxn modelId="{16709B3C-80DB-2E4A-8F33-D742921BF45C}" srcId="{A7C267B5-FD16-EC4D-BE03-7A816628904A}" destId="{7B35A379-D164-7646-B4D0-0CD073B9D4F5}" srcOrd="3" destOrd="0" parTransId="{BFD034F8-4470-4242-A30C-32A353B85141}" sibTransId="{702BC927-8F96-594B-86B7-2FDCC3335BAA}"/>
    <dgm:cxn modelId="{745E9806-DB6D-784C-9470-465B829F6A58}" srcId="{A7C267B5-FD16-EC4D-BE03-7A816628904A}" destId="{C942E63D-5A44-164B-8B41-6AD928937896}" srcOrd="8" destOrd="0" parTransId="{016853C2-771D-D548-8E3D-FF81DF3C8AB2}" sibTransId="{07E2C42A-D23A-C841-A530-69A50038737F}"/>
    <dgm:cxn modelId="{2A186793-7BE2-1749-8DBA-3596032C6365}" type="presOf" srcId="{7B35A379-D164-7646-B4D0-0CD073B9D4F5}" destId="{708441A5-B6B4-1846-93D8-389FB7CF65C3}" srcOrd="1" destOrd="0" presId="urn:microsoft.com/office/officeart/2005/8/layout/lProcess2"/>
    <dgm:cxn modelId="{7DE3C42C-86D8-2448-85F5-A59F6A85E9EA}" type="presOf" srcId="{7E3E1381-781D-3A4C-A117-09FC9BEA0B8F}" destId="{F4B63804-F86C-D444-9867-981FA6D0D17C}" srcOrd="0" destOrd="0" presId="urn:microsoft.com/office/officeart/2005/8/layout/lProcess2"/>
    <dgm:cxn modelId="{CCC6085A-DDEA-504F-8AA3-65555E161D7A}" type="presOf" srcId="{C942E63D-5A44-164B-8B41-6AD928937896}" destId="{B2813B82-924A-8A43-A09C-5AC3C4F3C0A5}" srcOrd="0" destOrd="0" presId="urn:microsoft.com/office/officeart/2005/8/layout/lProcess2"/>
    <dgm:cxn modelId="{06793DAE-A8E4-D34F-8700-DB1575C70598}" type="presOf" srcId="{6146631F-BC49-1541-B0E7-845E36AA1622}" destId="{00FBA305-74BC-7F4E-BC9E-FD61B00BBA6F}" srcOrd="0" destOrd="0" presId="urn:microsoft.com/office/officeart/2005/8/layout/lProcess2"/>
    <dgm:cxn modelId="{5AB7376C-08D9-6042-92A4-DFF637DD46E5}" type="presOf" srcId="{9CE8FCA8-CB9F-2747-B122-961D46DDC239}" destId="{7DE6E0A0-22AC-9946-83E3-364B46CF0ED5}" srcOrd="1" destOrd="0" presId="urn:microsoft.com/office/officeart/2005/8/layout/lProcess2"/>
    <dgm:cxn modelId="{F48DA5F4-CA40-8045-A8F1-BC99765E5E07}" type="presOf" srcId="{2217DA1D-3542-AC42-AD38-FAA4F0F28CB9}" destId="{7C44460D-BEE2-2149-991B-7339F8B0FE66}" srcOrd="0" destOrd="0" presId="urn:microsoft.com/office/officeart/2005/8/layout/lProcess2"/>
    <dgm:cxn modelId="{68BEE8A7-6F20-3E41-B398-228B47F707AB}" srcId="{A7C267B5-FD16-EC4D-BE03-7A816628904A}" destId="{2217DA1D-3542-AC42-AD38-FAA4F0F28CB9}" srcOrd="4" destOrd="0" parTransId="{37C4C848-67FD-CD4F-B2D6-39510DC963F4}" sibTransId="{95437CCC-3217-334E-931F-ABBEAE829C02}"/>
    <dgm:cxn modelId="{05E10649-3E0D-8D43-BE77-4E9F5D1C9917}" type="presOf" srcId="{FC3ABA4C-ABA9-2F46-9AE7-0BAD80F08F4D}" destId="{306A5D7F-EE3A-5F44-9BFE-03BD2E24D3DD}" srcOrd="1" destOrd="0" presId="urn:microsoft.com/office/officeart/2005/8/layout/lProcess2"/>
    <dgm:cxn modelId="{7C40A848-E8DB-324E-AE22-C1EC5D9FA550}" srcId="{A7C267B5-FD16-EC4D-BE03-7A816628904A}" destId="{3EB526B4-1950-2E42-9ABF-0F6EDAAB74F2}" srcOrd="5" destOrd="0" parTransId="{8847416D-CFE9-5F46-B68B-05FB9605CD63}" sibTransId="{CB6A7E90-36E8-5543-9191-985D5ABCCC5E}"/>
    <dgm:cxn modelId="{AE077B97-3243-3F4C-AE3F-AAADDB74E2F4}" type="presOf" srcId="{3EB526B4-1950-2E42-9ABF-0F6EDAAB74F2}" destId="{942BBB57-CCE6-8547-B3C4-132899857AAC}" srcOrd="0" destOrd="0" presId="urn:microsoft.com/office/officeart/2005/8/layout/lProcess2"/>
    <dgm:cxn modelId="{36A53C5F-D08F-6D4F-8A5F-FC24A92A1C6B}" type="presOf" srcId="{C942E63D-5A44-164B-8B41-6AD928937896}" destId="{578F9CDA-59C1-594E-8CEA-04D03423340B}" srcOrd="1" destOrd="0" presId="urn:microsoft.com/office/officeart/2005/8/layout/lProcess2"/>
    <dgm:cxn modelId="{D16E24E3-8671-9A40-823C-8A2893E9C7CF}" type="presOf" srcId="{7E3E1381-781D-3A4C-A117-09FC9BEA0B8F}" destId="{6DAFFD6C-CFF2-814E-8CE7-38CFAE93500A}" srcOrd="1" destOrd="0" presId="urn:microsoft.com/office/officeart/2005/8/layout/lProcess2"/>
    <dgm:cxn modelId="{5B0999F1-6701-DC40-8C26-5EC72B970544}" type="presOf" srcId="{6EE6BCA1-395C-2C41-A94C-2B1C65CC6957}" destId="{DF398D65-2F63-B04F-AE87-A5410379C0D1}" srcOrd="1" destOrd="0" presId="urn:microsoft.com/office/officeart/2005/8/layout/lProcess2"/>
    <dgm:cxn modelId="{16007F72-CAEA-C349-8F42-6C44BE9F5080}" type="presOf" srcId="{5E5733B1-5C32-F547-80D4-E4B096BF03CA}" destId="{5698ACED-139F-2045-B418-094D89CA2898}" srcOrd="0" destOrd="0" presId="urn:microsoft.com/office/officeart/2005/8/layout/lProcess2"/>
    <dgm:cxn modelId="{99522C1E-E963-F74F-870B-050AAEA14314}" srcId="{A7C267B5-FD16-EC4D-BE03-7A816628904A}" destId="{5E5733B1-5C32-F547-80D4-E4B096BF03CA}" srcOrd="11" destOrd="0" parTransId="{6C8B81D9-D539-944F-9F99-348F98F04693}" sibTransId="{615BBBD0-734D-4747-A00F-1D891CEE927D}"/>
    <dgm:cxn modelId="{588DA602-3564-A745-BEDD-6988F045D67A}" type="presOf" srcId="{5E5733B1-5C32-F547-80D4-E4B096BF03CA}" destId="{142AF9BA-48D6-C244-83B4-0A219E38E665}" srcOrd="1" destOrd="0" presId="urn:microsoft.com/office/officeart/2005/8/layout/lProcess2"/>
    <dgm:cxn modelId="{F2B7E095-F886-114C-B0BA-8A765FDE08C1}" type="presOf" srcId="{A7C267B5-FD16-EC4D-BE03-7A816628904A}" destId="{BBF17B63-3BF2-174D-8AB1-9AF04C0CF059}" srcOrd="0" destOrd="0" presId="urn:microsoft.com/office/officeart/2005/8/layout/lProcess2"/>
    <dgm:cxn modelId="{B6C84500-C167-C843-87E4-1567C3D8A1F4}" type="presOf" srcId="{3EB526B4-1950-2E42-9ABF-0F6EDAAB74F2}" destId="{F02398FC-C6C3-F644-9874-39CCD898C8E5}" srcOrd="1" destOrd="0" presId="urn:microsoft.com/office/officeart/2005/8/layout/lProcess2"/>
    <dgm:cxn modelId="{F2FD5D27-D85C-4341-8483-62E1442861AC}" type="presOf" srcId="{6146631F-BC49-1541-B0E7-845E36AA1622}" destId="{7DB03529-566B-304D-8FD9-3BA50B1C657A}" srcOrd="1" destOrd="0" presId="urn:microsoft.com/office/officeart/2005/8/layout/lProcess2"/>
    <dgm:cxn modelId="{1CB7619D-0CFD-0540-93A9-D2B5EA4D8C20}" type="presOf" srcId="{2217DA1D-3542-AC42-AD38-FAA4F0F28CB9}" destId="{CADB7F9A-BDE1-5C46-82F6-BBFB1C01C599}" srcOrd="1" destOrd="0" presId="urn:microsoft.com/office/officeart/2005/8/layout/lProcess2"/>
    <dgm:cxn modelId="{CD10E10E-D1C7-134F-B952-5AF52FC4E690}" srcId="{A7C267B5-FD16-EC4D-BE03-7A816628904A}" destId="{B627CFA2-6EFD-9043-B89A-CDED44F0F122}" srcOrd="2" destOrd="0" parTransId="{9317F3F0-6D5D-5445-8E8D-E3121F59934C}" sibTransId="{379C5149-0F22-EB49-B0AB-FEA569BAEBFA}"/>
    <dgm:cxn modelId="{49A3D346-C1DC-3C4E-91AE-E441EC48701A}" srcId="{A7C267B5-FD16-EC4D-BE03-7A816628904A}" destId="{6146631F-BC49-1541-B0E7-845E36AA1622}" srcOrd="0" destOrd="0" parTransId="{381F4946-B0BC-514A-9359-363B77F3A029}" sibTransId="{B8020DB6-C890-6143-8CCF-ED94BF3306C4}"/>
    <dgm:cxn modelId="{394A0E8F-BA8E-7044-A03C-7983E07BA233}" type="presOf" srcId="{7B35A379-D164-7646-B4D0-0CD073B9D4F5}" destId="{135D34E4-8F5F-2642-93E3-CA4FE37C3ABB}" srcOrd="0" destOrd="0" presId="urn:microsoft.com/office/officeart/2005/8/layout/lProcess2"/>
    <dgm:cxn modelId="{512F3465-88E7-E64F-920F-047C7542B50E}" type="presParOf" srcId="{BBF17B63-3BF2-174D-8AB1-9AF04C0CF059}" destId="{03EC654D-9096-9847-B271-E9C1CBFF8C60}" srcOrd="0" destOrd="0" presId="urn:microsoft.com/office/officeart/2005/8/layout/lProcess2"/>
    <dgm:cxn modelId="{1E987F46-0989-4249-8423-F487EE53DD8C}" type="presParOf" srcId="{03EC654D-9096-9847-B271-E9C1CBFF8C60}" destId="{00FBA305-74BC-7F4E-BC9E-FD61B00BBA6F}" srcOrd="0" destOrd="0" presId="urn:microsoft.com/office/officeart/2005/8/layout/lProcess2"/>
    <dgm:cxn modelId="{4364DF2A-EFAC-3D42-8343-B6468E736C35}" type="presParOf" srcId="{03EC654D-9096-9847-B271-E9C1CBFF8C60}" destId="{7DB03529-566B-304D-8FD9-3BA50B1C657A}" srcOrd="1" destOrd="0" presId="urn:microsoft.com/office/officeart/2005/8/layout/lProcess2"/>
    <dgm:cxn modelId="{3744BFF5-B36F-3A47-A962-FA3BFCB69BD9}" type="presParOf" srcId="{03EC654D-9096-9847-B271-E9C1CBFF8C60}" destId="{81BCAE08-CFBC-FD4D-96A0-1EF62A7A341E}" srcOrd="2" destOrd="0" presId="urn:microsoft.com/office/officeart/2005/8/layout/lProcess2"/>
    <dgm:cxn modelId="{3EB45D8B-9BF7-D04B-8976-92B64CFF805D}" type="presParOf" srcId="{81BCAE08-CFBC-FD4D-96A0-1EF62A7A341E}" destId="{5C2F4CD6-98C3-E044-BD92-F82D64E74875}" srcOrd="0" destOrd="0" presId="urn:microsoft.com/office/officeart/2005/8/layout/lProcess2"/>
    <dgm:cxn modelId="{03048AC2-EF3D-7B47-AE15-E573B2F1C9DB}" type="presParOf" srcId="{BBF17B63-3BF2-174D-8AB1-9AF04C0CF059}" destId="{3C207D86-8E3B-2743-A110-E4274B934E08}" srcOrd="1" destOrd="0" presId="urn:microsoft.com/office/officeart/2005/8/layout/lProcess2"/>
    <dgm:cxn modelId="{F0E2D346-43A1-7343-8B13-D03037ABB1DF}" type="presParOf" srcId="{BBF17B63-3BF2-174D-8AB1-9AF04C0CF059}" destId="{9B3CC930-9098-364A-8045-813A6ED369A9}" srcOrd="2" destOrd="0" presId="urn:microsoft.com/office/officeart/2005/8/layout/lProcess2"/>
    <dgm:cxn modelId="{14784954-0E82-D94F-9977-0950481D010B}" type="presParOf" srcId="{9B3CC930-9098-364A-8045-813A6ED369A9}" destId="{2B913851-3302-0042-A5AC-C152E90F0776}" srcOrd="0" destOrd="0" presId="urn:microsoft.com/office/officeart/2005/8/layout/lProcess2"/>
    <dgm:cxn modelId="{2A9FDEAC-84FD-C844-BF16-0DB9484018A0}" type="presParOf" srcId="{9B3CC930-9098-364A-8045-813A6ED369A9}" destId="{1E03320F-9B91-E54E-9580-EC209097A101}" srcOrd="1" destOrd="0" presId="urn:microsoft.com/office/officeart/2005/8/layout/lProcess2"/>
    <dgm:cxn modelId="{58CD3FCA-724C-6D41-8D95-366B2688C8BA}" type="presParOf" srcId="{9B3CC930-9098-364A-8045-813A6ED369A9}" destId="{190FEC3F-DDA5-F042-B513-4756BDB6A57D}" srcOrd="2" destOrd="0" presId="urn:microsoft.com/office/officeart/2005/8/layout/lProcess2"/>
    <dgm:cxn modelId="{EE2FAE7B-1F1B-A74D-B034-8CA937D53614}" type="presParOf" srcId="{190FEC3F-DDA5-F042-B513-4756BDB6A57D}" destId="{B6ADD173-0524-5649-9EE5-E728FC9915EA}" srcOrd="0" destOrd="0" presId="urn:microsoft.com/office/officeart/2005/8/layout/lProcess2"/>
    <dgm:cxn modelId="{BE76933A-A23F-EC47-BA2A-3A222235B659}" type="presParOf" srcId="{BBF17B63-3BF2-174D-8AB1-9AF04C0CF059}" destId="{06F999D6-9BA7-CA43-BE0C-A2FA80838AC8}" srcOrd="3" destOrd="0" presId="urn:microsoft.com/office/officeart/2005/8/layout/lProcess2"/>
    <dgm:cxn modelId="{5A84031C-80B4-E84D-80B7-C27B6692331A}" type="presParOf" srcId="{BBF17B63-3BF2-174D-8AB1-9AF04C0CF059}" destId="{E485D561-5C41-BA4C-B9AA-29CE8B45CC3D}" srcOrd="4" destOrd="0" presId="urn:microsoft.com/office/officeart/2005/8/layout/lProcess2"/>
    <dgm:cxn modelId="{7B798A15-1DDE-6A4F-B8EE-5F2888D742EC}" type="presParOf" srcId="{E485D561-5C41-BA4C-B9AA-29CE8B45CC3D}" destId="{C26422DA-6947-BC43-87C9-7E7608D9BAE0}" srcOrd="0" destOrd="0" presId="urn:microsoft.com/office/officeart/2005/8/layout/lProcess2"/>
    <dgm:cxn modelId="{379604EA-BEA4-4D43-8ED2-5EA5EE5E9B93}" type="presParOf" srcId="{E485D561-5C41-BA4C-B9AA-29CE8B45CC3D}" destId="{666242C0-2B67-C84F-9357-74A02A7DA6FB}" srcOrd="1" destOrd="0" presId="urn:microsoft.com/office/officeart/2005/8/layout/lProcess2"/>
    <dgm:cxn modelId="{171A8EC7-7C59-4B47-AC0A-A9130C2D3F65}" type="presParOf" srcId="{E485D561-5C41-BA4C-B9AA-29CE8B45CC3D}" destId="{200FCBE8-40A5-F641-96FD-B1D44D48CE89}" srcOrd="2" destOrd="0" presId="urn:microsoft.com/office/officeart/2005/8/layout/lProcess2"/>
    <dgm:cxn modelId="{3234248C-9DBE-5046-93B0-D86B4101CA46}" type="presParOf" srcId="{200FCBE8-40A5-F641-96FD-B1D44D48CE89}" destId="{38EAAD9D-0088-6347-9EE0-637F1C3C4FF3}" srcOrd="0" destOrd="0" presId="urn:microsoft.com/office/officeart/2005/8/layout/lProcess2"/>
    <dgm:cxn modelId="{74366CC2-D150-D74B-ACAE-8A2696E2285C}" type="presParOf" srcId="{BBF17B63-3BF2-174D-8AB1-9AF04C0CF059}" destId="{DD3719F5-DD7C-8843-914A-A64E20769124}" srcOrd="5" destOrd="0" presId="urn:microsoft.com/office/officeart/2005/8/layout/lProcess2"/>
    <dgm:cxn modelId="{67AA2D92-170D-714F-AC86-CD277E625EFD}" type="presParOf" srcId="{BBF17B63-3BF2-174D-8AB1-9AF04C0CF059}" destId="{4466316D-7A4A-6542-961F-EA2FC4F7E2C8}" srcOrd="6" destOrd="0" presId="urn:microsoft.com/office/officeart/2005/8/layout/lProcess2"/>
    <dgm:cxn modelId="{85E32A1A-6F2D-2147-A864-168A027035A6}" type="presParOf" srcId="{4466316D-7A4A-6542-961F-EA2FC4F7E2C8}" destId="{135D34E4-8F5F-2642-93E3-CA4FE37C3ABB}" srcOrd="0" destOrd="0" presId="urn:microsoft.com/office/officeart/2005/8/layout/lProcess2"/>
    <dgm:cxn modelId="{0EF44B20-DC57-984C-94BD-50E5271F689C}" type="presParOf" srcId="{4466316D-7A4A-6542-961F-EA2FC4F7E2C8}" destId="{708441A5-B6B4-1846-93D8-389FB7CF65C3}" srcOrd="1" destOrd="0" presId="urn:microsoft.com/office/officeart/2005/8/layout/lProcess2"/>
    <dgm:cxn modelId="{F5F143A2-A1D1-1849-A004-08021F6084DE}" type="presParOf" srcId="{4466316D-7A4A-6542-961F-EA2FC4F7E2C8}" destId="{60A64CCC-9E6B-B74F-B1BA-8DF2ED1721E7}" srcOrd="2" destOrd="0" presId="urn:microsoft.com/office/officeart/2005/8/layout/lProcess2"/>
    <dgm:cxn modelId="{DF774C68-FFFB-AF4E-BDAD-9AE320AD38C8}" type="presParOf" srcId="{60A64CCC-9E6B-B74F-B1BA-8DF2ED1721E7}" destId="{5F1F0BA5-5CB8-CF4C-BA9D-45031E2979A6}" srcOrd="0" destOrd="0" presId="urn:microsoft.com/office/officeart/2005/8/layout/lProcess2"/>
    <dgm:cxn modelId="{AC5AAE77-13BA-644F-AEA3-8CFBEEAC975B}" type="presParOf" srcId="{BBF17B63-3BF2-174D-8AB1-9AF04C0CF059}" destId="{FE933EF1-382B-6E43-9DDB-F75CE805AFA9}" srcOrd="7" destOrd="0" presId="urn:microsoft.com/office/officeart/2005/8/layout/lProcess2"/>
    <dgm:cxn modelId="{2D7475FE-74F3-F64B-823B-11EED29CBF11}" type="presParOf" srcId="{BBF17B63-3BF2-174D-8AB1-9AF04C0CF059}" destId="{C6A93412-B804-D149-B144-DD0A15BEC34E}" srcOrd="8" destOrd="0" presId="urn:microsoft.com/office/officeart/2005/8/layout/lProcess2"/>
    <dgm:cxn modelId="{03AF806B-31C9-4A43-A9D0-F770FB031544}" type="presParOf" srcId="{C6A93412-B804-D149-B144-DD0A15BEC34E}" destId="{7C44460D-BEE2-2149-991B-7339F8B0FE66}" srcOrd="0" destOrd="0" presId="urn:microsoft.com/office/officeart/2005/8/layout/lProcess2"/>
    <dgm:cxn modelId="{0E6290E9-6B82-D846-A0F5-63EC9CD7C658}" type="presParOf" srcId="{C6A93412-B804-D149-B144-DD0A15BEC34E}" destId="{CADB7F9A-BDE1-5C46-82F6-BBFB1C01C599}" srcOrd="1" destOrd="0" presId="urn:microsoft.com/office/officeart/2005/8/layout/lProcess2"/>
    <dgm:cxn modelId="{36558E1E-D14B-9145-958F-EA7A15AB4662}" type="presParOf" srcId="{C6A93412-B804-D149-B144-DD0A15BEC34E}" destId="{80FBAC99-FAA1-5A4F-BCAF-9026B0761BE9}" srcOrd="2" destOrd="0" presId="urn:microsoft.com/office/officeart/2005/8/layout/lProcess2"/>
    <dgm:cxn modelId="{63AD7E8E-C5EF-1647-8E13-1DE415D6E3DB}" type="presParOf" srcId="{80FBAC99-FAA1-5A4F-BCAF-9026B0761BE9}" destId="{32C31C64-1966-B84E-90A6-E244BCB44DCB}" srcOrd="0" destOrd="0" presId="urn:microsoft.com/office/officeart/2005/8/layout/lProcess2"/>
    <dgm:cxn modelId="{6AE7B616-401D-0546-82F6-514E13DB6F78}" type="presParOf" srcId="{BBF17B63-3BF2-174D-8AB1-9AF04C0CF059}" destId="{9075DD0E-5FD7-8E4A-9489-19477DF90F58}" srcOrd="9" destOrd="0" presId="urn:microsoft.com/office/officeart/2005/8/layout/lProcess2"/>
    <dgm:cxn modelId="{6742370A-9024-BE4F-A650-0F36D8B4926F}" type="presParOf" srcId="{BBF17B63-3BF2-174D-8AB1-9AF04C0CF059}" destId="{C7C24589-43EA-2D40-9B38-C5714AFC0C06}" srcOrd="10" destOrd="0" presId="urn:microsoft.com/office/officeart/2005/8/layout/lProcess2"/>
    <dgm:cxn modelId="{765CACA3-717E-5B40-A2E0-9E9E7EE360CA}" type="presParOf" srcId="{C7C24589-43EA-2D40-9B38-C5714AFC0C06}" destId="{942BBB57-CCE6-8547-B3C4-132899857AAC}" srcOrd="0" destOrd="0" presId="urn:microsoft.com/office/officeart/2005/8/layout/lProcess2"/>
    <dgm:cxn modelId="{40DBE40D-6C24-C34E-B454-2206CA8A05FD}" type="presParOf" srcId="{C7C24589-43EA-2D40-9B38-C5714AFC0C06}" destId="{F02398FC-C6C3-F644-9874-39CCD898C8E5}" srcOrd="1" destOrd="0" presId="urn:microsoft.com/office/officeart/2005/8/layout/lProcess2"/>
    <dgm:cxn modelId="{E100A0C8-D446-D84E-AC13-F7B1720B905D}" type="presParOf" srcId="{C7C24589-43EA-2D40-9B38-C5714AFC0C06}" destId="{722C2ABE-BD2D-5143-9276-42D79AC89709}" srcOrd="2" destOrd="0" presId="urn:microsoft.com/office/officeart/2005/8/layout/lProcess2"/>
    <dgm:cxn modelId="{5CE53BCA-D8DB-114A-A60A-6B65FB5036C2}" type="presParOf" srcId="{722C2ABE-BD2D-5143-9276-42D79AC89709}" destId="{03275F9D-62C6-5245-B5E8-DBE43F7D26F1}" srcOrd="0" destOrd="0" presId="urn:microsoft.com/office/officeart/2005/8/layout/lProcess2"/>
    <dgm:cxn modelId="{47041542-D1DF-D641-A142-E88888715987}" type="presParOf" srcId="{BBF17B63-3BF2-174D-8AB1-9AF04C0CF059}" destId="{1A044BA2-AABA-A141-9BF7-060CD0B52DF4}" srcOrd="11" destOrd="0" presId="urn:microsoft.com/office/officeart/2005/8/layout/lProcess2"/>
    <dgm:cxn modelId="{143AD3AA-72AA-6C46-AD7A-A6AC33471C0C}" type="presParOf" srcId="{BBF17B63-3BF2-174D-8AB1-9AF04C0CF059}" destId="{5BF2AB6B-7AD1-FF4B-8BD4-C47E88FF6377}" srcOrd="12" destOrd="0" presId="urn:microsoft.com/office/officeart/2005/8/layout/lProcess2"/>
    <dgm:cxn modelId="{FE97A5EA-A30C-7043-A13C-C50916C51853}" type="presParOf" srcId="{5BF2AB6B-7AD1-FF4B-8BD4-C47E88FF6377}" destId="{F75F8247-6329-AF41-A0B6-DF3F6C3A0DFE}" srcOrd="0" destOrd="0" presId="urn:microsoft.com/office/officeart/2005/8/layout/lProcess2"/>
    <dgm:cxn modelId="{A3AB01BB-3DAD-3546-B239-8E4D34018F85}" type="presParOf" srcId="{5BF2AB6B-7AD1-FF4B-8BD4-C47E88FF6377}" destId="{306A5D7F-EE3A-5F44-9BFE-03BD2E24D3DD}" srcOrd="1" destOrd="0" presId="urn:microsoft.com/office/officeart/2005/8/layout/lProcess2"/>
    <dgm:cxn modelId="{C886342C-C2E1-2D46-B4C8-FFECA0237BAA}" type="presParOf" srcId="{5BF2AB6B-7AD1-FF4B-8BD4-C47E88FF6377}" destId="{3C996D09-CA05-1A4F-B3BA-78ECAAB5CE2A}" srcOrd="2" destOrd="0" presId="urn:microsoft.com/office/officeart/2005/8/layout/lProcess2"/>
    <dgm:cxn modelId="{0CBF404B-5185-5B4A-8822-D3CA5EFC72FC}" type="presParOf" srcId="{3C996D09-CA05-1A4F-B3BA-78ECAAB5CE2A}" destId="{2FD32F5B-ED71-D440-96D5-69730678F195}" srcOrd="0" destOrd="0" presId="urn:microsoft.com/office/officeart/2005/8/layout/lProcess2"/>
    <dgm:cxn modelId="{6EBF60B1-646E-7846-AA77-6F25F04B4974}" type="presParOf" srcId="{BBF17B63-3BF2-174D-8AB1-9AF04C0CF059}" destId="{417C200B-9B55-EC4B-9E16-3A2764173639}" srcOrd="13" destOrd="0" presId="urn:microsoft.com/office/officeart/2005/8/layout/lProcess2"/>
    <dgm:cxn modelId="{31FD17D7-956E-E146-8A21-839EED12A31B}" type="presParOf" srcId="{BBF17B63-3BF2-174D-8AB1-9AF04C0CF059}" destId="{366C2D7F-4490-3646-97D4-8A8666CA1B88}" srcOrd="14" destOrd="0" presId="urn:microsoft.com/office/officeart/2005/8/layout/lProcess2"/>
    <dgm:cxn modelId="{5549422A-E61C-7E47-A65D-4A1AAEDCDEC4}" type="presParOf" srcId="{366C2D7F-4490-3646-97D4-8A8666CA1B88}" destId="{F4B63804-F86C-D444-9867-981FA6D0D17C}" srcOrd="0" destOrd="0" presId="urn:microsoft.com/office/officeart/2005/8/layout/lProcess2"/>
    <dgm:cxn modelId="{F6873FF3-29C1-DB4D-AFE4-36E97D68A5CA}" type="presParOf" srcId="{366C2D7F-4490-3646-97D4-8A8666CA1B88}" destId="{6DAFFD6C-CFF2-814E-8CE7-38CFAE93500A}" srcOrd="1" destOrd="0" presId="urn:microsoft.com/office/officeart/2005/8/layout/lProcess2"/>
    <dgm:cxn modelId="{EE2BF4F7-4474-234C-B2F2-464D9228AB42}" type="presParOf" srcId="{366C2D7F-4490-3646-97D4-8A8666CA1B88}" destId="{9221A9FA-5F24-DA4A-9A69-2087AFAAA629}" srcOrd="2" destOrd="0" presId="urn:microsoft.com/office/officeart/2005/8/layout/lProcess2"/>
    <dgm:cxn modelId="{765A23D0-4E18-1C4E-9819-C39598C540AA}" type="presParOf" srcId="{9221A9FA-5F24-DA4A-9A69-2087AFAAA629}" destId="{642DD55C-04F9-6249-9B23-F8F01B0EBBEE}" srcOrd="0" destOrd="0" presId="urn:microsoft.com/office/officeart/2005/8/layout/lProcess2"/>
    <dgm:cxn modelId="{21790616-7D14-4044-A416-A8BA3D2B8819}" type="presParOf" srcId="{BBF17B63-3BF2-174D-8AB1-9AF04C0CF059}" destId="{FC3EE7A7-3C5C-984A-8882-CA0547F7C3B7}" srcOrd="15" destOrd="0" presId="urn:microsoft.com/office/officeart/2005/8/layout/lProcess2"/>
    <dgm:cxn modelId="{0BB257CC-EAE1-0F40-A1C6-C83A9AA17DA7}" type="presParOf" srcId="{BBF17B63-3BF2-174D-8AB1-9AF04C0CF059}" destId="{1F5E0D09-E314-624E-BF28-186C63740287}" srcOrd="16" destOrd="0" presId="urn:microsoft.com/office/officeart/2005/8/layout/lProcess2"/>
    <dgm:cxn modelId="{D7B6F70C-C379-444B-B8C3-4B8FCA0DF8E6}" type="presParOf" srcId="{1F5E0D09-E314-624E-BF28-186C63740287}" destId="{B2813B82-924A-8A43-A09C-5AC3C4F3C0A5}" srcOrd="0" destOrd="0" presId="urn:microsoft.com/office/officeart/2005/8/layout/lProcess2"/>
    <dgm:cxn modelId="{B8F994EA-7C67-974B-9AB6-5555D5468FAD}" type="presParOf" srcId="{1F5E0D09-E314-624E-BF28-186C63740287}" destId="{578F9CDA-59C1-594E-8CEA-04D03423340B}" srcOrd="1" destOrd="0" presId="urn:microsoft.com/office/officeart/2005/8/layout/lProcess2"/>
    <dgm:cxn modelId="{6D6620EB-42BB-D142-8831-D061C1C860B3}" type="presParOf" srcId="{1F5E0D09-E314-624E-BF28-186C63740287}" destId="{060F3A4C-A769-EB48-B900-F0C935A53580}" srcOrd="2" destOrd="0" presId="urn:microsoft.com/office/officeart/2005/8/layout/lProcess2"/>
    <dgm:cxn modelId="{CD618A10-E7D2-E141-B309-987D7097D910}" type="presParOf" srcId="{060F3A4C-A769-EB48-B900-F0C935A53580}" destId="{3D83258C-14B0-5644-B85B-E3F72D659458}" srcOrd="0" destOrd="0" presId="urn:microsoft.com/office/officeart/2005/8/layout/lProcess2"/>
    <dgm:cxn modelId="{BE70525C-EBC4-3849-8C1C-6933F5BF6117}" type="presParOf" srcId="{BBF17B63-3BF2-174D-8AB1-9AF04C0CF059}" destId="{D7E19416-A66C-434B-834A-12A289659EBC}" srcOrd="17" destOrd="0" presId="urn:microsoft.com/office/officeart/2005/8/layout/lProcess2"/>
    <dgm:cxn modelId="{629DB10C-FCAA-0048-B278-F2C1389407F8}" type="presParOf" srcId="{BBF17B63-3BF2-174D-8AB1-9AF04C0CF059}" destId="{A3761049-88BB-A649-9CBC-FF55F59113EA}" srcOrd="18" destOrd="0" presId="urn:microsoft.com/office/officeart/2005/8/layout/lProcess2"/>
    <dgm:cxn modelId="{C6090CF4-2716-B545-BA34-5D4FCB682D70}" type="presParOf" srcId="{A3761049-88BB-A649-9CBC-FF55F59113EA}" destId="{61AA168F-98C6-234F-8DFB-D9DD19324872}" srcOrd="0" destOrd="0" presId="urn:microsoft.com/office/officeart/2005/8/layout/lProcess2"/>
    <dgm:cxn modelId="{D246CA31-3D2D-7742-8D5C-018567832429}" type="presParOf" srcId="{A3761049-88BB-A649-9CBC-FF55F59113EA}" destId="{DF398D65-2F63-B04F-AE87-A5410379C0D1}" srcOrd="1" destOrd="0" presId="urn:microsoft.com/office/officeart/2005/8/layout/lProcess2"/>
    <dgm:cxn modelId="{7F87CE1D-D0C9-8140-B04B-88353D1DF12E}" type="presParOf" srcId="{A3761049-88BB-A649-9CBC-FF55F59113EA}" destId="{F38735EA-8E4D-4D40-9142-F3A66BE14630}" srcOrd="2" destOrd="0" presId="urn:microsoft.com/office/officeart/2005/8/layout/lProcess2"/>
    <dgm:cxn modelId="{4B8A6A10-51A4-F04A-BAC6-8AE1957EB2DF}" type="presParOf" srcId="{F38735EA-8E4D-4D40-9142-F3A66BE14630}" destId="{C90C5A5C-E27B-A749-80FC-EF27966405B4}" srcOrd="0" destOrd="0" presId="urn:microsoft.com/office/officeart/2005/8/layout/lProcess2"/>
    <dgm:cxn modelId="{ABFEC5BF-4B99-504B-9B49-4E1730443AFD}" type="presParOf" srcId="{BBF17B63-3BF2-174D-8AB1-9AF04C0CF059}" destId="{A7DE0E02-F617-DA44-BE15-D3DFB0A65540}" srcOrd="19" destOrd="0" presId="urn:microsoft.com/office/officeart/2005/8/layout/lProcess2"/>
    <dgm:cxn modelId="{855D5FF6-34EF-FE48-874A-3DB2C6B3CD68}" type="presParOf" srcId="{BBF17B63-3BF2-174D-8AB1-9AF04C0CF059}" destId="{76D23BF6-D262-C74A-9FB6-A69911D1B852}" srcOrd="20" destOrd="0" presId="urn:microsoft.com/office/officeart/2005/8/layout/lProcess2"/>
    <dgm:cxn modelId="{C0DB5C65-9871-B847-A35D-43DCE2AC870B}" type="presParOf" srcId="{76D23BF6-D262-C74A-9FB6-A69911D1B852}" destId="{3E6C10C5-9C28-3141-83E6-AC9495A44BCD}" srcOrd="0" destOrd="0" presId="urn:microsoft.com/office/officeart/2005/8/layout/lProcess2"/>
    <dgm:cxn modelId="{C7382668-3DED-E447-AA6F-DE4364FCC9A5}" type="presParOf" srcId="{76D23BF6-D262-C74A-9FB6-A69911D1B852}" destId="{7DE6E0A0-22AC-9946-83E3-364B46CF0ED5}" srcOrd="1" destOrd="0" presId="urn:microsoft.com/office/officeart/2005/8/layout/lProcess2"/>
    <dgm:cxn modelId="{A50375FE-0E8C-AA41-AC24-205483119B0E}" type="presParOf" srcId="{76D23BF6-D262-C74A-9FB6-A69911D1B852}" destId="{F16E8C74-5723-724A-BA36-811EF6F46458}" srcOrd="2" destOrd="0" presId="urn:microsoft.com/office/officeart/2005/8/layout/lProcess2"/>
    <dgm:cxn modelId="{96E49A11-887F-A748-9A8B-B7F6B162AEF4}" type="presParOf" srcId="{F16E8C74-5723-724A-BA36-811EF6F46458}" destId="{DAB529A9-1230-7E45-93EE-973BEE1C8AC3}" srcOrd="0" destOrd="0" presId="urn:microsoft.com/office/officeart/2005/8/layout/lProcess2"/>
    <dgm:cxn modelId="{30770192-E9DF-1F43-ADDD-E035D35D92BD}" type="presParOf" srcId="{BBF17B63-3BF2-174D-8AB1-9AF04C0CF059}" destId="{12849CDB-74C8-0D45-977A-B9D9082D71A1}" srcOrd="21" destOrd="0" presId="urn:microsoft.com/office/officeart/2005/8/layout/lProcess2"/>
    <dgm:cxn modelId="{A29A2393-9F1A-3E4B-8819-8AA51B0F5977}" type="presParOf" srcId="{BBF17B63-3BF2-174D-8AB1-9AF04C0CF059}" destId="{CBF9F6B5-7315-4240-A571-31B25B8D9F93}" srcOrd="22" destOrd="0" presId="urn:microsoft.com/office/officeart/2005/8/layout/lProcess2"/>
    <dgm:cxn modelId="{38163077-75D9-1D40-BB4D-2DCA1D9AA1FD}" type="presParOf" srcId="{CBF9F6B5-7315-4240-A571-31B25B8D9F93}" destId="{5698ACED-139F-2045-B418-094D89CA2898}" srcOrd="0" destOrd="0" presId="urn:microsoft.com/office/officeart/2005/8/layout/lProcess2"/>
    <dgm:cxn modelId="{159372E9-BDB9-7F46-BC0C-E45C19ADE021}" type="presParOf" srcId="{CBF9F6B5-7315-4240-A571-31B25B8D9F93}" destId="{142AF9BA-48D6-C244-83B4-0A219E38E665}" srcOrd="1" destOrd="0" presId="urn:microsoft.com/office/officeart/2005/8/layout/lProcess2"/>
    <dgm:cxn modelId="{D04C45EB-E42A-F444-9529-8D07699244C0}" type="presParOf" srcId="{CBF9F6B5-7315-4240-A571-31B25B8D9F93}" destId="{42D93733-D08D-BB4C-A1F4-667D4EC7A873}" srcOrd="2" destOrd="0" presId="urn:microsoft.com/office/officeart/2005/8/layout/lProcess2"/>
    <dgm:cxn modelId="{24EC47BB-B849-884A-9FE2-51D007F1E6BC}" type="presParOf" srcId="{42D93733-D08D-BB4C-A1F4-667D4EC7A873}" destId="{46C43033-01C5-BC44-AA21-8CC8FA4EF26E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FBA305-74BC-7F4E-BC9E-FD61B00BBA6F}">
      <dsp:nvSpPr>
        <dsp:cNvPr id="0" name=""/>
        <dsp:cNvSpPr/>
      </dsp:nvSpPr>
      <dsp:spPr>
        <a:xfrm>
          <a:off x="5893" y="0"/>
          <a:ext cx="779321" cy="7449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b="1" kern="1200" dirty="0" smtClean="0"/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ALM</a:t>
          </a:r>
          <a:endParaRPr lang="en-US" sz="1500" b="1" kern="1200" dirty="0"/>
        </a:p>
      </dsp:txBody>
      <dsp:txXfrm>
        <a:off x="5893" y="0"/>
        <a:ext cx="779321" cy="223477"/>
      </dsp:txXfrm>
    </dsp:sp>
    <dsp:sp modelId="{2B913851-3302-0042-A5AC-C152E90F0776}">
      <dsp:nvSpPr>
        <dsp:cNvPr id="0" name=""/>
        <dsp:cNvSpPr/>
      </dsp:nvSpPr>
      <dsp:spPr>
        <a:xfrm>
          <a:off x="843664" y="0"/>
          <a:ext cx="779321" cy="7449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b="1" kern="1200" dirty="0" smtClean="0"/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SCM</a:t>
          </a:r>
        </a:p>
      </dsp:txBody>
      <dsp:txXfrm>
        <a:off x="843664" y="0"/>
        <a:ext cx="779321" cy="223477"/>
      </dsp:txXfrm>
    </dsp:sp>
    <dsp:sp modelId="{C26422DA-6947-BC43-87C9-7E7608D9BAE0}">
      <dsp:nvSpPr>
        <dsp:cNvPr id="0" name=""/>
        <dsp:cNvSpPr/>
      </dsp:nvSpPr>
      <dsp:spPr>
        <a:xfrm>
          <a:off x="1681434" y="0"/>
          <a:ext cx="779321" cy="7449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b="1" kern="1200" dirty="0" smtClean="0"/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Build</a:t>
          </a:r>
          <a:endParaRPr lang="en-US" sz="1500" b="1" kern="1200" dirty="0"/>
        </a:p>
      </dsp:txBody>
      <dsp:txXfrm>
        <a:off x="1681434" y="0"/>
        <a:ext cx="779321" cy="223477"/>
      </dsp:txXfrm>
    </dsp:sp>
    <dsp:sp modelId="{135D34E4-8F5F-2642-93E3-CA4FE37C3ABB}">
      <dsp:nvSpPr>
        <dsp:cNvPr id="0" name=""/>
        <dsp:cNvSpPr/>
      </dsp:nvSpPr>
      <dsp:spPr>
        <a:xfrm>
          <a:off x="2519204" y="0"/>
          <a:ext cx="779321" cy="7449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b="1" kern="1200" dirty="0" smtClean="0"/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CI</a:t>
          </a:r>
          <a:endParaRPr lang="en-US" sz="1500" b="1" kern="1200" dirty="0"/>
        </a:p>
      </dsp:txBody>
      <dsp:txXfrm>
        <a:off x="2519204" y="0"/>
        <a:ext cx="779321" cy="223477"/>
      </dsp:txXfrm>
    </dsp:sp>
    <dsp:sp modelId="{7C44460D-BEE2-2149-991B-7339F8B0FE66}">
      <dsp:nvSpPr>
        <dsp:cNvPr id="0" name=""/>
        <dsp:cNvSpPr/>
      </dsp:nvSpPr>
      <dsp:spPr>
        <a:xfrm>
          <a:off x="3356974" y="0"/>
          <a:ext cx="779321" cy="7449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b="1" kern="1200" dirty="0" smtClean="0"/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Pack</a:t>
          </a:r>
          <a:endParaRPr lang="en-US" sz="1500" b="1" kern="1200" dirty="0"/>
        </a:p>
      </dsp:txBody>
      <dsp:txXfrm>
        <a:off x="3356974" y="0"/>
        <a:ext cx="779321" cy="223477"/>
      </dsp:txXfrm>
    </dsp:sp>
    <dsp:sp modelId="{942BBB57-CCE6-8547-B3C4-132899857AAC}">
      <dsp:nvSpPr>
        <dsp:cNvPr id="0" name=""/>
        <dsp:cNvSpPr/>
      </dsp:nvSpPr>
      <dsp:spPr>
        <a:xfrm>
          <a:off x="4194745" y="0"/>
          <a:ext cx="779321" cy="7449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b="1" kern="1200" dirty="0" smtClean="0"/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Repo</a:t>
          </a:r>
          <a:endParaRPr lang="en-US" sz="1500" b="1" kern="1200" dirty="0"/>
        </a:p>
      </dsp:txBody>
      <dsp:txXfrm>
        <a:off x="4194745" y="0"/>
        <a:ext cx="779321" cy="223477"/>
      </dsp:txXfrm>
    </dsp:sp>
    <dsp:sp modelId="{F75F8247-6329-AF41-A0B6-DF3F6C3A0DFE}">
      <dsp:nvSpPr>
        <dsp:cNvPr id="0" name=""/>
        <dsp:cNvSpPr/>
      </dsp:nvSpPr>
      <dsp:spPr>
        <a:xfrm>
          <a:off x="5032515" y="0"/>
          <a:ext cx="779321" cy="7449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b="1" kern="1200" dirty="0" smtClean="0"/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Test</a:t>
          </a:r>
          <a:endParaRPr lang="en-US" sz="1500" b="1" kern="1200" dirty="0"/>
        </a:p>
      </dsp:txBody>
      <dsp:txXfrm>
        <a:off x="5032515" y="0"/>
        <a:ext cx="779321" cy="223477"/>
      </dsp:txXfrm>
    </dsp:sp>
    <dsp:sp modelId="{F4B63804-F86C-D444-9867-981FA6D0D17C}">
      <dsp:nvSpPr>
        <dsp:cNvPr id="0" name=""/>
        <dsp:cNvSpPr/>
      </dsp:nvSpPr>
      <dsp:spPr>
        <a:xfrm>
          <a:off x="5870285" y="0"/>
          <a:ext cx="779321" cy="7449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b="1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Analyze</a:t>
          </a:r>
          <a:endParaRPr lang="en-US" sz="1400" b="1" kern="1200" dirty="0"/>
        </a:p>
      </dsp:txBody>
      <dsp:txXfrm>
        <a:off x="5870285" y="0"/>
        <a:ext cx="779321" cy="223477"/>
      </dsp:txXfrm>
    </dsp:sp>
    <dsp:sp modelId="{B2813B82-924A-8A43-A09C-5AC3C4F3C0A5}">
      <dsp:nvSpPr>
        <dsp:cNvPr id="0" name=""/>
        <dsp:cNvSpPr/>
      </dsp:nvSpPr>
      <dsp:spPr>
        <a:xfrm>
          <a:off x="6708056" y="0"/>
          <a:ext cx="779321" cy="7449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b="1" kern="1200" dirty="0" smtClean="0"/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Config</a:t>
          </a:r>
          <a:endParaRPr lang="en-US" sz="1500" b="1" kern="1200" dirty="0"/>
        </a:p>
      </dsp:txBody>
      <dsp:txXfrm>
        <a:off x="6708056" y="0"/>
        <a:ext cx="779321" cy="223477"/>
      </dsp:txXfrm>
    </dsp:sp>
    <dsp:sp modelId="{61AA168F-98C6-234F-8DFB-D9DD19324872}">
      <dsp:nvSpPr>
        <dsp:cNvPr id="0" name=""/>
        <dsp:cNvSpPr/>
      </dsp:nvSpPr>
      <dsp:spPr>
        <a:xfrm>
          <a:off x="7576422" y="0"/>
          <a:ext cx="779321" cy="7449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b="1" kern="1200" dirty="0" smtClean="0"/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Deploy	</a:t>
          </a:r>
          <a:endParaRPr lang="en-US" sz="1500" b="1" kern="1200" dirty="0"/>
        </a:p>
      </dsp:txBody>
      <dsp:txXfrm>
        <a:off x="7576422" y="0"/>
        <a:ext cx="779321" cy="223477"/>
      </dsp:txXfrm>
    </dsp:sp>
    <dsp:sp modelId="{3E6C10C5-9C28-3141-83E6-AC9495A44BCD}">
      <dsp:nvSpPr>
        <dsp:cNvPr id="0" name=""/>
        <dsp:cNvSpPr/>
      </dsp:nvSpPr>
      <dsp:spPr>
        <a:xfrm>
          <a:off x="8383596" y="0"/>
          <a:ext cx="779321" cy="7449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b="1" kern="1200" dirty="0" smtClean="0"/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Alerts</a:t>
          </a:r>
          <a:endParaRPr lang="en-US" sz="1500" b="1" kern="1200" dirty="0"/>
        </a:p>
      </dsp:txBody>
      <dsp:txXfrm>
        <a:off x="8383596" y="0"/>
        <a:ext cx="779321" cy="223477"/>
      </dsp:txXfrm>
    </dsp:sp>
    <dsp:sp modelId="{5698ACED-139F-2045-B418-094D89CA2898}">
      <dsp:nvSpPr>
        <dsp:cNvPr id="0" name=""/>
        <dsp:cNvSpPr/>
      </dsp:nvSpPr>
      <dsp:spPr>
        <a:xfrm>
          <a:off x="9221367" y="0"/>
          <a:ext cx="779321" cy="7449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b="1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Targets</a:t>
          </a:r>
          <a:endParaRPr lang="en-US" sz="1400" b="1" kern="1200" dirty="0"/>
        </a:p>
      </dsp:txBody>
      <dsp:txXfrm>
        <a:off x="9221367" y="0"/>
        <a:ext cx="779321" cy="2234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FEEF-B331-514F-8ABA-AF69427B1D68}" type="datetimeFigureOut">
              <a:rPr lang="en-US" smtClean="0"/>
              <a:t>5/7/15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7519-0742-D848-9D94-B8022A4CE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354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FEEF-B331-514F-8ABA-AF69427B1D68}" type="datetimeFigureOut">
              <a:rPr lang="en-US" smtClean="0"/>
              <a:t>5/7/15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7519-0742-D848-9D94-B8022A4CE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087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FEEF-B331-514F-8ABA-AF69427B1D68}" type="datetimeFigureOut">
              <a:rPr lang="en-US" smtClean="0"/>
              <a:t>5/7/15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7519-0742-D848-9D94-B8022A4CE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754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FEEF-B331-514F-8ABA-AF69427B1D68}" type="datetimeFigureOut">
              <a:rPr lang="en-US" smtClean="0"/>
              <a:t>5/7/15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7519-0742-D848-9D94-B8022A4CE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094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FEEF-B331-514F-8ABA-AF69427B1D68}" type="datetimeFigureOut">
              <a:rPr lang="en-US" smtClean="0"/>
              <a:t>5/7/15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7519-0742-D848-9D94-B8022A4CE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940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FEEF-B331-514F-8ABA-AF69427B1D68}" type="datetimeFigureOut">
              <a:rPr lang="en-US" smtClean="0"/>
              <a:t>5/7/15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7519-0742-D848-9D94-B8022A4CE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169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FEEF-B331-514F-8ABA-AF69427B1D68}" type="datetimeFigureOut">
              <a:rPr lang="en-US" smtClean="0"/>
              <a:t>5/7/15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7519-0742-D848-9D94-B8022A4CE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33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FEEF-B331-514F-8ABA-AF69427B1D68}" type="datetimeFigureOut">
              <a:rPr lang="en-US" smtClean="0"/>
              <a:t>5/7/15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7519-0742-D848-9D94-B8022A4CE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81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FEEF-B331-514F-8ABA-AF69427B1D68}" type="datetimeFigureOut">
              <a:rPr lang="en-US" smtClean="0"/>
              <a:t>5/7/15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7519-0742-D848-9D94-B8022A4CE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996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FEEF-B331-514F-8ABA-AF69427B1D68}" type="datetimeFigureOut">
              <a:rPr lang="en-US" smtClean="0"/>
              <a:t>5/7/15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7519-0742-D848-9D94-B8022A4CE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39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FEEF-B331-514F-8ABA-AF69427B1D68}" type="datetimeFigureOut">
              <a:rPr lang="en-US" smtClean="0"/>
              <a:t>5/7/15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7519-0742-D848-9D94-B8022A4CE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29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FFEEF-B331-514F-8ABA-AF69427B1D68}" type="datetimeFigureOut">
              <a:rPr lang="en-US" smtClean="0"/>
              <a:t>5/7/15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D7519-0742-D848-9D94-B8022A4CE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027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4" Type="http://schemas.openxmlformats.org/officeDocument/2006/relationships/image" Target="../media/image11.png"/><Relationship Id="rId15" Type="http://schemas.openxmlformats.org/officeDocument/2006/relationships/image" Target="../media/image12.png"/><Relationship Id="rId16" Type="http://schemas.openxmlformats.org/officeDocument/2006/relationships/image" Target="../media/image13.png"/><Relationship Id="rId17" Type="http://schemas.openxmlformats.org/officeDocument/2006/relationships/image" Target="../media/image14.png"/><Relationship Id="rId18" Type="http://schemas.openxmlformats.org/officeDocument/2006/relationships/image" Target="../media/image15.png"/><Relationship Id="rId19" Type="http://schemas.openxmlformats.org/officeDocument/2006/relationships/image" Target="../media/image16.png"/><Relationship Id="rId50" Type="http://schemas.openxmlformats.org/officeDocument/2006/relationships/image" Target="../media/image47.png"/><Relationship Id="rId51" Type="http://schemas.openxmlformats.org/officeDocument/2006/relationships/image" Target="../media/image48.png"/><Relationship Id="rId52" Type="http://schemas.openxmlformats.org/officeDocument/2006/relationships/image" Target="../media/image49.png"/><Relationship Id="rId53" Type="http://schemas.openxmlformats.org/officeDocument/2006/relationships/image" Target="../media/image50.png"/><Relationship Id="rId54" Type="http://schemas.openxmlformats.org/officeDocument/2006/relationships/image" Target="../media/image51.png"/><Relationship Id="rId55" Type="http://schemas.openxmlformats.org/officeDocument/2006/relationships/image" Target="../media/image52.png"/><Relationship Id="rId56" Type="http://schemas.openxmlformats.org/officeDocument/2006/relationships/image" Target="../media/image53.png"/><Relationship Id="rId40" Type="http://schemas.openxmlformats.org/officeDocument/2006/relationships/image" Target="../media/image37.png"/><Relationship Id="rId41" Type="http://schemas.openxmlformats.org/officeDocument/2006/relationships/image" Target="../media/image38.png"/><Relationship Id="rId42" Type="http://schemas.openxmlformats.org/officeDocument/2006/relationships/image" Target="../media/image39.png"/><Relationship Id="rId43" Type="http://schemas.openxmlformats.org/officeDocument/2006/relationships/image" Target="../media/image40.png"/><Relationship Id="rId44" Type="http://schemas.openxmlformats.org/officeDocument/2006/relationships/image" Target="../media/image41.png"/><Relationship Id="rId45" Type="http://schemas.openxmlformats.org/officeDocument/2006/relationships/image" Target="../media/image42.png"/><Relationship Id="rId46" Type="http://schemas.openxmlformats.org/officeDocument/2006/relationships/image" Target="../media/image43.png"/><Relationship Id="rId47" Type="http://schemas.openxmlformats.org/officeDocument/2006/relationships/image" Target="../media/image44.png"/><Relationship Id="rId48" Type="http://schemas.openxmlformats.org/officeDocument/2006/relationships/image" Target="../media/image45.png"/><Relationship Id="rId49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30" Type="http://schemas.openxmlformats.org/officeDocument/2006/relationships/image" Target="../media/image27.png"/><Relationship Id="rId31" Type="http://schemas.openxmlformats.org/officeDocument/2006/relationships/image" Target="../media/image28.png"/><Relationship Id="rId32" Type="http://schemas.openxmlformats.org/officeDocument/2006/relationships/image" Target="../media/image29.png"/><Relationship Id="rId33" Type="http://schemas.openxmlformats.org/officeDocument/2006/relationships/image" Target="../media/image30.png"/><Relationship Id="rId34" Type="http://schemas.openxmlformats.org/officeDocument/2006/relationships/image" Target="../media/image31.png"/><Relationship Id="rId35" Type="http://schemas.openxmlformats.org/officeDocument/2006/relationships/image" Target="../media/image32.png"/><Relationship Id="rId36" Type="http://schemas.openxmlformats.org/officeDocument/2006/relationships/image" Target="../media/image33.png"/><Relationship Id="rId37" Type="http://schemas.openxmlformats.org/officeDocument/2006/relationships/image" Target="../media/image34.png"/><Relationship Id="rId38" Type="http://schemas.openxmlformats.org/officeDocument/2006/relationships/image" Target="../media/image35.png"/><Relationship Id="rId39" Type="http://schemas.openxmlformats.org/officeDocument/2006/relationships/image" Target="../media/image36.png"/><Relationship Id="rId20" Type="http://schemas.openxmlformats.org/officeDocument/2006/relationships/image" Target="../media/image17.png"/><Relationship Id="rId21" Type="http://schemas.openxmlformats.org/officeDocument/2006/relationships/image" Target="../media/image18.png"/><Relationship Id="rId22" Type="http://schemas.openxmlformats.org/officeDocument/2006/relationships/image" Target="../media/image19.png"/><Relationship Id="rId23" Type="http://schemas.openxmlformats.org/officeDocument/2006/relationships/image" Target="../media/image20.png"/><Relationship Id="rId24" Type="http://schemas.openxmlformats.org/officeDocument/2006/relationships/image" Target="../media/image21.png"/><Relationship Id="rId25" Type="http://schemas.openxmlformats.org/officeDocument/2006/relationships/image" Target="../media/image22.png"/><Relationship Id="rId26" Type="http://schemas.openxmlformats.org/officeDocument/2006/relationships/image" Target="../media/image23.png"/><Relationship Id="rId27" Type="http://schemas.openxmlformats.org/officeDocument/2006/relationships/image" Target="../media/image24.png"/><Relationship Id="rId28" Type="http://schemas.openxmlformats.org/officeDocument/2006/relationships/image" Target="../media/image25.png"/><Relationship Id="rId29" Type="http://schemas.openxmlformats.org/officeDocument/2006/relationships/image" Target="../media/image26.png"/><Relationship Id="rId10" Type="http://schemas.openxmlformats.org/officeDocument/2006/relationships/image" Target="../media/image7.png"/><Relationship Id="rId11" Type="http://schemas.openxmlformats.org/officeDocument/2006/relationships/image" Target="../media/image8.png"/><Relationship Id="rId1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3.png"/><Relationship Id="rId12" Type="http://schemas.openxmlformats.org/officeDocument/2006/relationships/image" Target="../media/image64.png"/><Relationship Id="rId13" Type="http://schemas.openxmlformats.org/officeDocument/2006/relationships/image" Target="../media/image65.png"/><Relationship Id="rId14" Type="http://schemas.openxmlformats.org/officeDocument/2006/relationships/image" Target="../media/image66.png"/><Relationship Id="rId15" Type="http://schemas.openxmlformats.org/officeDocument/2006/relationships/hyperlink" Target="http://devopscafe.org/" TargetMode="External"/><Relationship Id="rId16" Type="http://schemas.openxmlformats.org/officeDocument/2006/relationships/hyperlink" Target="http://theshipshow.com/" TargetMode="External"/><Relationship Id="rId17" Type="http://schemas.openxmlformats.org/officeDocument/2006/relationships/hyperlink" Target="http://foodfightshow.org/" TargetMode="External"/><Relationship Id="rId18" Type="http://schemas.openxmlformats.org/officeDocument/2006/relationships/hyperlink" Target="http://arresteddevops.com/" TargetMode="External"/><Relationship Id="rId19" Type="http://schemas.openxmlformats.org/officeDocument/2006/relationships/hyperlink" Target="http://hangops.com/sessions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eg"/><Relationship Id="rId3" Type="http://schemas.openxmlformats.org/officeDocument/2006/relationships/image" Target="../media/image55.png"/><Relationship Id="rId4" Type="http://schemas.openxmlformats.org/officeDocument/2006/relationships/image" Target="../media/image56.gif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901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10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vOpsFitnessRad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163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4647765" y="1330176"/>
            <a:ext cx="612023" cy="764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463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297515975"/>
              </p:ext>
            </p:extLst>
          </p:nvPr>
        </p:nvGraphicFramePr>
        <p:xfrm>
          <a:off x="-397826" y="419248"/>
          <a:ext cx="10006582" cy="744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 8"/>
          <p:cNvSpPr/>
          <p:nvPr/>
        </p:nvSpPr>
        <p:spPr>
          <a:xfrm>
            <a:off x="46021" y="1332466"/>
            <a:ext cx="612023" cy="764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21" y="1557379"/>
            <a:ext cx="673225" cy="33661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9247" y="2219242"/>
            <a:ext cx="612023" cy="764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1326" y="3121912"/>
            <a:ext cx="612023" cy="764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313584" y="4861107"/>
            <a:ext cx="612023" cy="764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10445" y="1331872"/>
            <a:ext cx="612023" cy="764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256137" y="1340336"/>
            <a:ext cx="612023" cy="764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" y="2403431"/>
            <a:ext cx="701040" cy="41841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994" y="3260204"/>
            <a:ext cx="749062" cy="477527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07316" y="4861871"/>
            <a:ext cx="612023" cy="764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315085" y="4000201"/>
            <a:ext cx="612023" cy="764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306357" y="3119578"/>
            <a:ext cx="612023" cy="764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307107" y="2210521"/>
            <a:ext cx="612023" cy="764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307857" y="1329898"/>
            <a:ext cx="612023" cy="764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550360" y="4012732"/>
            <a:ext cx="612023" cy="764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551109" y="3122631"/>
            <a:ext cx="612023" cy="764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551861" y="2213575"/>
            <a:ext cx="612023" cy="764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03841" y="3996069"/>
            <a:ext cx="612023" cy="764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53361" y="1333714"/>
            <a:ext cx="612023" cy="764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14820" y="3125685"/>
            <a:ext cx="612023" cy="764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18478" y="2217926"/>
            <a:ext cx="612023" cy="764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3071" y="1363067"/>
            <a:ext cx="606599" cy="6710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1061" y="2280551"/>
            <a:ext cx="580917" cy="66340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2719" y="3190371"/>
            <a:ext cx="615054" cy="65296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2549" y="4052806"/>
            <a:ext cx="568685" cy="65393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71320" y="1380209"/>
            <a:ext cx="582785" cy="66341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60183" y="2252120"/>
            <a:ext cx="579822" cy="71491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6987" y="3161939"/>
            <a:ext cx="592497" cy="67378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42884" y="4052805"/>
            <a:ext cx="616077" cy="69184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20090" y="1352666"/>
            <a:ext cx="593602" cy="73834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10700" y="2365847"/>
            <a:ext cx="606510" cy="45491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334898" y="3190370"/>
            <a:ext cx="553878" cy="63322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676177" y="1417777"/>
            <a:ext cx="536734" cy="606206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29568" y="4052805"/>
            <a:ext cx="578163" cy="67288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2549" y="4934192"/>
            <a:ext cx="568688" cy="64445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350471" y="4962623"/>
            <a:ext cx="528828" cy="587591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4647765" y="3108176"/>
            <a:ext cx="612023" cy="764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647765" y="2214096"/>
            <a:ext cx="612023" cy="764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3875605" y="3108176"/>
            <a:ext cx="612023" cy="764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3866200" y="2214941"/>
            <a:ext cx="612023" cy="764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3866951" y="1334316"/>
            <a:ext cx="612023" cy="764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3090497" y="2216467"/>
            <a:ext cx="612023" cy="764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091246" y="1335843"/>
            <a:ext cx="612023" cy="764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124285" y="1380210"/>
            <a:ext cx="560651" cy="69369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116250" y="2261597"/>
            <a:ext cx="559208" cy="682364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890647" y="1380209"/>
            <a:ext cx="562015" cy="672887"/>
          </a:xfrm>
          <a:prstGeom prst="rect">
            <a:avLst/>
          </a:prstGeom>
        </p:spPr>
      </p:pic>
      <p:pic>
        <p:nvPicPr>
          <p:cNvPr id="56" name="Picture 55" descr="Artifactory logo" title="Artifactory logo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870960" y="2265781"/>
            <a:ext cx="609600" cy="629919"/>
          </a:xfrm>
          <a:prstGeom prst="rect">
            <a:avLst/>
          </a:prstGeom>
        </p:spPr>
      </p:pic>
      <p:pic>
        <p:nvPicPr>
          <p:cNvPr id="57" name="Picture 56" descr="Archiva logo" title="Archiva logo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870960" y="3189355"/>
            <a:ext cx="624817" cy="488665"/>
          </a:xfrm>
          <a:prstGeom prst="rect">
            <a:avLst/>
          </a:prstGeom>
        </p:spPr>
      </p:pic>
      <p:pic>
        <p:nvPicPr>
          <p:cNvPr id="58" name="Picture 57" descr="junit-logo.png" title="Junit logo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280" y="2404602"/>
            <a:ext cx="609600" cy="353239"/>
          </a:xfrm>
          <a:prstGeom prst="rect">
            <a:avLst/>
          </a:prstGeom>
        </p:spPr>
      </p:pic>
      <p:pic>
        <p:nvPicPr>
          <p:cNvPr id="59" name="Picture 58" descr="Selenium logo" title="Selenium logo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642699" y="3197103"/>
            <a:ext cx="610022" cy="606706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7810617" y="4002256"/>
            <a:ext cx="612023" cy="764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6256137" y="4002256"/>
            <a:ext cx="612023" cy="764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256137" y="3118336"/>
            <a:ext cx="612023" cy="764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433177" y="3992096"/>
            <a:ext cx="612023" cy="764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5433177" y="3108176"/>
            <a:ext cx="612023" cy="764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256137" y="2224256"/>
            <a:ext cx="612023" cy="764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5433177" y="2214096"/>
            <a:ext cx="612023" cy="764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5430085" y="1330176"/>
            <a:ext cx="612023" cy="764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4647765" y="3992096"/>
            <a:ext cx="612023" cy="764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 descr="Cucumber logo" title="Cucumber logo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682837" y="4100678"/>
            <a:ext cx="551480" cy="55148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430520" y="1442821"/>
            <a:ext cx="604520" cy="5918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440680" y="2265781"/>
            <a:ext cx="584200" cy="6654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438140" y="3190341"/>
            <a:ext cx="586740" cy="6400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5430520" y="4064101"/>
            <a:ext cx="594360" cy="660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271633" y="2306421"/>
            <a:ext cx="586368" cy="62992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309924" y="3180181"/>
            <a:ext cx="535376" cy="68834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6253480" y="1392021"/>
            <a:ext cx="604520" cy="68072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259507" y="4064101"/>
            <a:ext cx="598493" cy="629920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7048617" y="4865856"/>
            <a:ext cx="612023" cy="764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038457" y="4012416"/>
            <a:ext cx="612023" cy="764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7038457" y="3118336"/>
            <a:ext cx="612023" cy="764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7038457" y="2224256"/>
            <a:ext cx="612023" cy="764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7038457" y="1340336"/>
            <a:ext cx="612023" cy="764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045960" y="2265781"/>
            <a:ext cx="604520" cy="68072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038730" y="1412341"/>
            <a:ext cx="621910" cy="71882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7056120" y="3200501"/>
            <a:ext cx="574040" cy="6096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7066280" y="4074261"/>
            <a:ext cx="574040" cy="655320"/>
          </a:xfrm>
          <a:prstGeom prst="rect">
            <a:avLst/>
          </a:prstGeom>
        </p:spPr>
      </p:pic>
      <p:sp>
        <p:nvSpPr>
          <p:cNvPr id="83" name="Rectangle 82"/>
          <p:cNvSpPr/>
          <p:nvPr/>
        </p:nvSpPr>
        <p:spPr>
          <a:xfrm>
            <a:off x="7813040" y="3128496"/>
            <a:ext cx="612023" cy="764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8501497" y="3138656"/>
            <a:ext cx="612023" cy="764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8501497" y="2234416"/>
            <a:ext cx="612023" cy="764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8501497" y="1330176"/>
            <a:ext cx="612023" cy="764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7813040" y="2234416"/>
            <a:ext cx="612023" cy="764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7813040" y="1330176"/>
            <a:ext cx="612023" cy="764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7061200" y="4942941"/>
            <a:ext cx="579120" cy="635000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7828280" y="1381861"/>
            <a:ext cx="574040" cy="706120"/>
          </a:xfrm>
          <a:prstGeom prst="rect">
            <a:avLst/>
          </a:prstGeom>
        </p:spPr>
      </p:pic>
      <p:sp>
        <p:nvSpPr>
          <p:cNvPr id="91" name="Rectangle 90"/>
          <p:cNvSpPr/>
          <p:nvPr/>
        </p:nvSpPr>
        <p:spPr>
          <a:xfrm>
            <a:off x="6256137" y="4886176"/>
            <a:ext cx="612023" cy="764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6289040" y="4958181"/>
            <a:ext cx="533400" cy="60960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7823200" y="4074261"/>
            <a:ext cx="589280" cy="640080"/>
          </a:xfrm>
          <a:prstGeom prst="rect">
            <a:avLst/>
          </a:prstGeom>
        </p:spPr>
      </p:pic>
      <p:sp>
        <p:nvSpPr>
          <p:cNvPr id="95" name="Rectangle 94"/>
          <p:cNvSpPr/>
          <p:nvPr/>
        </p:nvSpPr>
        <p:spPr>
          <a:xfrm>
            <a:off x="7810617" y="4865856"/>
            <a:ext cx="612023" cy="764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7818120" y="2286101"/>
            <a:ext cx="604520" cy="680720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7828856" y="4937861"/>
            <a:ext cx="563304" cy="629920"/>
          </a:xfrm>
          <a:prstGeom prst="rect">
            <a:avLst/>
          </a:prstGeom>
        </p:spPr>
      </p:pic>
      <p:sp>
        <p:nvSpPr>
          <p:cNvPr id="98" name="Rectangle 97"/>
          <p:cNvSpPr/>
          <p:nvPr/>
        </p:nvSpPr>
        <p:spPr>
          <a:xfrm>
            <a:off x="8501497" y="3992096"/>
            <a:ext cx="612023" cy="764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8501497" y="4865856"/>
            <a:ext cx="612023" cy="764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8513229" y="1381861"/>
            <a:ext cx="590131" cy="67056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8539480" y="2296261"/>
            <a:ext cx="533400" cy="685800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8518634" y="3230981"/>
            <a:ext cx="564405" cy="58928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8539480" y="4033621"/>
            <a:ext cx="543560" cy="660400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8506601" y="4940507"/>
            <a:ext cx="619759" cy="619760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7848600" y="3159861"/>
            <a:ext cx="553720" cy="701040"/>
          </a:xfrm>
          <a:prstGeom prst="rect">
            <a:avLst/>
          </a:prstGeom>
        </p:spPr>
      </p:pic>
      <p:sp>
        <p:nvSpPr>
          <p:cNvPr id="106" name="Rectangle 105"/>
          <p:cNvSpPr/>
          <p:nvPr/>
        </p:nvSpPr>
        <p:spPr>
          <a:xfrm>
            <a:off x="8501497" y="5732606"/>
            <a:ext cx="612023" cy="764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8539480" y="5732606"/>
            <a:ext cx="533400" cy="76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034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118A52-EDC5-42B9-AEFF-70EBA4319419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5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1" descr="Cover of &quot;Continuous Delivery&quot; book by Jez Humble and David Farley" title="cover of boo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98" y="4591950"/>
            <a:ext cx="1724626" cy="226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Succeeding with Agile book" title="Succeeding with Agile boo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24" y="125011"/>
            <a:ext cx="1752600" cy="2287989"/>
          </a:xfrm>
          <a:prstGeom prst="rect">
            <a:avLst/>
          </a:prstGeom>
        </p:spPr>
      </p:pic>
      <p:pic>
        <p:nvPicPr>
          <p:cNvPr id="7" name="Picture 6" descr="Agile Testing book" title="Agile Testing book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587" y="118817"/>
            <a:ext cx="1789475" cy="229418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84" y="2413000"/>
            <a:ext cx="1762840" cy="22542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2824" y="125011"/>
            <a:ext cx="1625600" cy="2044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6062" y="2413000"/>
            <a:ext cx="1358900" cy="2032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7002" y="2413001"/>
            <a:ext cx="1584975" cy="2032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41694" y="125011"/>
            <a:ext cx="1435100" cy="2032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2824" y="2369450"/>
            <a:ext cx="1460500" cy="22225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46587" y="4667243"/>
            <a:ext cx="1560205" cy="187420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46587" y="2569385"/>
            <a:ext cx="1430325" cy="18756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74985" y="125011"/>
            <a:ext cx="1646992" cy="224443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53494" y="4667243"/>
            <a:ext cx="1562537" cy="2054232"/>
          </a:xfrm>
          <a:prstGeom prst="rect">
            <a:avLst/>
          </a:prstGeom>
        </p:spPr>
      </p:pic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480731"/>
              </p:ext>
            </p:extLst>
          </p:nvPr>
        </p:nvGraphicFramePr>
        <p:xfrm>
          <a:off x="5597124" y="4667242"/>
          <a:ext cx="3546876" cy="1874210"/>
        </p:xfrm>
        <a:graphic>
          <a:graphicData uri="http://schemas.openxmlformats.org/drawingml/2006/table">
            <a:tbl>
              <a:tblPr/>
              <a:tblGrid>
                <a:gridCol w="171071"/>
                <a:gridCol w="3375805"/>
              </a:tblGrid>
              <a:tr h="524779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3E3E3E"/>
                          </a:solidFill>
                          <a:effectLst/>
                          <a:latin typeface="Arial"/>
                        </a:rPr>
                        <a:t>Podcasts We Recommend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4905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sng" strike="noStrike">
                          <a:solidFill>
                            <a:srgbClr val="0000FF"/>
                          </a:solidFill>
                          <a:effectLst/>
                          <a:latin typeface="Calibri"/>
                          <a:hlinkClick r:id="rId15"/>
                        </a:rPr>
                        <a:t>DevOps Cafe</a:t>
                      </a:r>
                      <a:endParaRPr lang="en-US" sz="1200" b="0" i="0" u="sng" strike="noStrike">
                        <a:solidFill>
                          <a:srgbClr val="0000FF"/>
                        </a:solidFill>
                        <a:effectLst/>
                        <a:latin typeface="Calibri"/>
                      </a:endParaRPr>
                    </a:p>
                  </a:txBody>
                  <a:tcPr marL="15240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7358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sng" strike="noStrike">
                          <a:solidFill>
                            <a:srgbClr val="0000FF"/>
                          </a:solidFill>
                          <a:effectLst/>
                          <a:latin typeface="Calibri"/>
                          <a:hlinkClick r:id="rId16"/>
                        </a:rPr>
                        <a:t>The Ship Show</a:t>
                      </a:r>
                      <a:endParaRPr lang="en-US" sz="1200" b="0" i="0" u="sng" strike="noStrike">
                        <a:solidFill>
                          <a:srgbClr val="0000FF"/>
                        </a:solidFill>
                        <a:effectLst/>
                        <a:latin typeface="Calibri"/>
                      </a:endParaRPr>
                    </a:p>
                  </a:txBody>
                  <a:tcPr marL="15240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4905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sng" strike="noStrike">
                          <a:solidFill>
                            <a:srgbClr val="0000FF"/>
                          </a:solidFill>
                          <a:effectLst/>
                          <a:latin typeface="Calibri"/>
                          <a:hlinkClick r:id="rId17"/>
                        </a:rPr>
                        <a:t>Food Fight</a:t>
                      </a:r>
                      <a:endParaRPr lang="en-US" sz="1200" b="0" i="0" u="sng" strike="noStrike">
                        <a:solidFill>
                          <a:srgbClr val="0000FF"/>
                        </a:solidFill>
                        <a:effectLst/>
                        <a:latin typeface="Calibri"/>
                      </a:endParaRPr>
                    </a:p>
                  </a:txBody>
                  <a:tcPr marL="15240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7358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sng" strike="noStrike">
                          <a:solidFill>
                            <a:srgbClr val="0000FF"/>
                          </a:solidFill>
                          <a:effectLst/>
                          <a:latin typeface="Calibri"/>
                          <a:hlinkClick r:id="rId18"/>
                        </a:rPr>
                        <a:t>Arrested DevOps</a:t>
                      </a:r>
                      <a:endParaRPr lang="en-US" sz="1200" b="0" i="0" u="sng" strike="noStrike">
                        <a:solidFill>
                          <a:srgbClr val="0000FF"/>
                        </a:solidFill>
                        <a:effectLst/>
                        <a:latin typeface="Calibri"/>
                      </a:endParaRPr>
                    </a:p>
                  </a:txBody>
                  <a:tcPr marL="15240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4905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sng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  <a:hlinkClick r:id="rId19"/>
                        </a:rPr>
                        <a:t>HangOps</a:t>
                      </a:r>
                      <a:endParaRPr lang="en-US" sz="1200" b="0" i="0" u="sng" strike="noStrike" dirty="0">
                        <a:solidFill>
                          <a:srgbClr val="0000FF"/>
                        </a:solidFill>
                        <a:effectLst/>
                        <a:latin typeface="Calibri"/>
                      </a:endParaRPr>
                    </a:p>
                  </a:txBody>
                  <a:tcPr marL="15240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3744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27</Words>
  <Application>Microsoft Macintosh PowerPoint</Application>
  <PresentationFormat>On-screen Show (4:3)</PresentationFormat>
  <Paragraphs>32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 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Brown</dc:creator>
  <cp:lastModifiedBy>ROB Brown</cp:lastModifiedBy>
  <cp:revision>4</cp:revision>
  <dcterms:created xsi:type="dcterms:W3CDTF">2015-05-07T14:07:18Z</dcterms:created>
  <dcterms:modified xsi:type="dcterms:W3CDTF">2015-05-07T20:18:17Z</dcterms:modified>
</cp:coreProperties>
</file>